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1" r:id="rId3"/>
    <p:sldId id="294" r:id="rId4"/>
    <p:sldId id="293" r:id="rId5"/>
    <p:sldId id="295" r:id="rId6"/>
    <p:sldId id="296" r:id="rId7"/>
    <p:sldId id="297" r:id="rId8"/>
    <p:sldId id="301" r:id="rId9"/>
    <p:sldId id="302" r:id="rId10"/>
    <p:sldId id="292" r:id="rId11"/>
    <p:sldId id="303" r:id="rId12"/>
    <p:sldId id="309" r:id="rId13"/>
    <p:sldId id="304" r:id="rId14"/>
    <p:sldId id="305" r:id="rId15"/>
    <p:sldId id="306" r:id="rId16"/>
    <p:sldId id="300" r:id="rId17"/>
    <p:sldId id="307" r:id="rId18"/>
    <p:sldId id="298" r:id="rId19"/>
    <p:sldId id="308" r:id="rId20"/>
    <p:sldId id="299" r:id="rId21"/>
    <p:sldId id="319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16E13-9A03-441D-802B-E0BBEA41C46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2AC541C-C02F-4610-B979-EE0692868A76}">
      <dgm:prSet/>
      <dgm:spPr/>
      <dgm:t>
        <a:bodyPr/>
        <a:lstStyle/>
        <a:p>
          <a:pPr algn="just"/>
          <a:r>
            <a:rPr lang="hr-HR" dirty="0"/>
            <a:t>Europske su kolonije u Africi i Aziji tijekom XVIII. stoljeća bile ograničene na obalna područja</a:t>
          </a:r>
          <a:endParaRPr lang="en-US" dirty="0"/>
        </a:p>
      </dgm:t>
    </dgm:pt>
    <dgm:pt modelId="{09C076C0-A137-488E-A4EB-400A8E917BA1}" type="parTrans" cxnId="{5F869751-D6CA-41BF-AEBF-CC0A677D7612}">
      <dgm:prSet/>
      <dgm:spPr/>
      <dgm:t>
        <a:bodyPr/>
        <a:lstStyle/>
        <a:p>
          <a:endParaRPr lang="en-US"/>
        </a:p>
      </dgm:t>
    </dgm:pt>
    <dgm:pt modelId="{B159EC7D-3AE2-40C8-A5D7-2CB0D17E4ECB}" type="sibTrans" cxnId="{5F869751-D6CA-41BF-AEBF-CC0A677D7612}">
      <dgm:prSet/>
      <dgm:spPr/>
      <dgm:t>
        <a:bodyPr/>
        <a:lstStyle/>
        <a:p>
          <a:endParaRPr lang="en-US"/>
        </a:p>
      </dgm:t>
    </dgm:pt>
    <dgm:pt modelId="{FA72CAC4-DFF0-4AD0-8B2B-FBA01333A093}">
      <dgm:prSet/>
      <dgm:spPr/>
      <dgm:t>
        <a:bodyPr/>
        <a:lstStyle/>
        <a:p>
          <a:pPr algn="just"/>
          <a:r>
            <a:rPr lang="hr-HR" dirty="0"/>
            <a:t>Kolonijalnim poslovima bavile se privatne tvrtke – najveća od njih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Britanska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istočnoindijska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kompanija 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D88F8E-4E63-4DD7-8C61-5F036C322F97}" type="parTrans" cxnId="{96B4F154-4FA3-49C1-8B7A-2F90D6662123}">
      <dgm:prSet/>
      <dgm:spPr/>
      <dgm:t>
        <a:bodyPr/>
        <a:lstStyle/>
        <a:p>
          <a:endParaRPr lang="en-US"/>
        </a:p>
      </dgm:t>
    </dgm:pt>
    <dgm:pt modelId="{EDB6F145-FA8D-4DB6-9F00-3C7C3EAEA8EE}" type="sibTrans" cxnId="{96B4F154-4FA3-49C1-8B7A-2F90D6662123}">
      <dgm:prSet/>
      <dgm:spPr/>
      <dgm:t>
        <a:bodyPr/>
        <a:lstStyle/>
        <a:p>
          <a:endParaRPr lang="en-US"/>
        </a:p>
      </dgm:t>
    </dgm:pt>
    <dgm:pt modelId="{2C77A721-8A76-44E1-A941-E4471995B381}">
      <dgm:prSet/>
      <dgm:spPr/>
      <dgm:t>
        <a:bodyPr/>
        <a:lstStyle/>
        <a:p>
          <a:r>
            <a:rPr lang="hr-HR" dirty="0"/>
            <a:t>Tijekom XIX. stoljeća takve tvrtke postupno gube važnost</a:t>
          </a:r>
          <a:endParaRPr lang="en-US" dirty="0"/>
        </a:p>
      </dgm:t>
    </dgm:pt>
    <dgm:pt modelId="{41648D0F-9F7D-4744-8922-538217B48765}" type="parTrans" cxnId="{310E0686-0B8E-44B3-9A46-CA05AA1E8A97}">
      <dgm:prSet/>
      <dgm:spPr/>
      <dgm:t>
        <a:bodyPr/>
        <a:lstStyle/>
        <a:p>
          <a:endParaRPr lang="en-US"/>
        </a:p>
      </dgm:t>
    </dgm:pt>
    <dgm:pt modelId="{83F1E456-D7DF-4A1A-BC54-597532226008}" type="sibTrans" cxnId="{310E0686-0B8E-44B3-9A46-CA05AA1E8A97}">
      <dgm:prSet/>
      <dgm:spPr/>
      <dgm:t>
        <a:bodyPr/>
        <a:lstStyle/>
        <a:p>
          <a:endParaRPr lang="en-US"/>
        </a:p>
      </dgm:t>
    </dgm:pt>
    <dgm:pt modelId="{AE39EF20-2918-4F6F-8E0B-3A543B79A8AB}">
      <dgm:prSet/>
      <dgm:spPr/>
      <dgm:t>
        <a:bodyPr/>
        <a:lstStyle/>
        <a:p>
          <a:pPr algn="just"/>
          <a:r>
            <a:rPr lang="hr-HR" dirty="0"/>
            <a:t>Zadaću upravljanja i širenja kolonija preuzele su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europske kolonijalne sile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65F4C0-F58A-4F43-8E80-7BF9AD01F78D}" type="parTrans" cxnId="{88F0B723-AC3B-470F-8BE7-132701466740}">
      <dgm:prSet/>
      <dgm:spPr/>
      <dgm:t>
        <a:bodyPr/>
        <a:lstStyle/>
        <a:p>
          <a:endParaRPr lang="hr-HR"/>
        </a:p>
      </dgm:t>
    </dgm:pt>
    <dgm:pt modelId="{A41AA255-E20F-4DC2-AE43-08EE777B16C6}" type="sibTrans" cxnId="{88F0B723-AC3B-470F-8BE7-132701466740}">
      <dgm:prSet/>
      <dgm:spPr/>
      <dgm:t>
        <a:bodyPr/>
        <a:lstStyle/>
        <a:p>
          <a:endParaRPr lang="hr-HR"/>
        </a:p>
      </dgm:t>
    </dgm:pt>
    <dgm:pt modelId="{250E2573-1BFF-4687-8810-B9C460DF2565}" type="pres">
      <dgm:prSet presAssocID="{F1C16E13-9A03-441D-802B-E0BBEA41C4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4D1A200-4622-4D21-AF0B-F8B454283AE4}" type="pres">
      <dgm:prSet presAssocID="{32AC541C-C02F-4610-B979-EE0692868A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8B2FEC-7E2D-4E25-8D55-619B215B39B8}" type="pres">
      <dgm:prSet presAssocID="{B159EC7D-3AE2-40C8-A5D7-2CB0D17E4ECB}" presName="spacer" presStyleCnt="0"/>
      <dgm:spPr/>
    </dgm:pt>
    <dgm:pt modelId="{CFCAF6AA-D5E7-42DB-824D-D3090AF60B91}" type="pres">
      <dgm:prSet presAssocID="{FA72CAC4-DFF0-4AD0-8B2B-FBA01333A09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397E51-2BDF-4D71-95DE-CE5EE3432846}" type="pres">
      <dgm:prSet presAssocID="{EDB6F145-FA8D-4DB6-9F00-3C7C3EAEA8EE}" presName="spacer" presStyleCnt="0"/>
      <dgm:spPr/>
    </dgm:pt>
    <dgm:pt modelId="{DD883D68-B5AC-44C7-80B2-57A927A2BC27}" type="pres">
      <dgm:prSet presAssocID="{2C77A721-8A76-44E1-A941-E4471995B3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3E967C-DC96-44C2-BD49-4282C46444D3}" type="pres">
      <dgm:prSet presAssocID="{83F1E456-D7DF-4A1A-BC54-597532226008}" presName="spacer" presStyleCnt="0"/>
      <dgm:spPr/>
    </dgm:pt>
    <dgm:pt modelId="{A53586C0-BB26-4CDD-817C-D5B069F961F2}" type="pres">
      <dgm:prSet presAssocID="{AE39EF20-2918-4F6F-8E0B-3A543B79A8A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0AB221-77BA-46EF-8DEC-6F22AEB68F34}" type="presOf" srcId="{F1C16E13-9A03-441D-802B-E0BBEA41C46A}" destId="{250E2573-1BFF-4687-8810-B9C460DF2565}" srcOrd="0" destOrd="0" presId="urn:microsoft.com/office/officeart/2005/8/layout/vList2"/>
    <dgm:cxn modelId="{5F869751-D6CA-41BF-AEBF-CC0A677D7612}" srcId="{F1C16E13-9A03-441D-802B-E0BBEA41C46A}" destId="{32AC541C-C02F-4610-B979-EE0692868A76}" srcOrd="0" destOrd="0" parTransId="{09C076C0-A137-488E-A4EB-400A8E917BA1}" sibTransId="{B159EC7D-3AE2-40C8-A5D7-2CB0D17E4ECB}"/>
    <dgm:cxn modelId="{79ABE065-79B3-431A-96E1-B1755BB52538}" type="presOf" srcId="{2C77A721-8A76-44E1-A941-E4471995B381}" destId="{DD883D68-B5AC-44C7-80B2-57A927A2BC27}" srcOrd="0" destOrd="0" presId="urn:microsoft.com/office/officeart/2005/8/layout/vList2"/>
    <dgm:cxn modelId="{96B4F154-4FA3-49C1-8B7A-2F90D6662123}" srcId="{F1C16E13-9A03-441D-802B-E0BBEA41C46A}" destId="{FA72CAC4-DFF0-4AD0-8B2B-FBA01333A093}" srcOrd="1" destOrd="0" parTransId="{27D88F8E-4E63-4DD7-8C61-5F036C322F97}" sibTransId="{EDB6F145-FA8D-4DB6-9F00-3C7C3EAEA8EE}"/>
    <dgm:cxn modelId="{310E0686-0B8E-44B3-9A46-CA05AA1E8A97}" srcId="{F1C16E13-9A03-441D-802B-E0BBEA41C46A}" destId="{2C77A721-8A76-44E1-A941-E4471995B381}" srcOrd="2" destOrd="0" parTransId="{41648D0F-9F7D-4744-8922-538217B48765}" sibTransId="{83F1E456-D7DF-4A1A-BC54-597532226008}"/>
    <dgm:cxn modelId="{D5646C7F-9B08-4F4D-AAC5-128538F29355}" type="presOf" srcId="{32AC541C-C02F-4610-B979-EE0692868A76}" destId="{74D1A200-4622-4D21-AF0B-F8B454283AE4}" srcOrd="0" destOrd="0" presId="urn:microsoft.com/office/officeart/2005/8/layout/vList2"/>
    <dgm:cxn modelId="{94E96D83-0945-4636-8200-1E1A11984235}" type="presOf" srcId="{FA72CAC4-DFF0-4AD0-8B2B-FBA01333A093}" destId="{CFCAF6AA-D5E7-42DB-824D-D3090AF60B91}" srcOrd="0" destOrd="0" presId="urn:microsoft.com/office/officeart/2005/8/layout/vList2"/>
    <dgm:cxn modelId="{E640FF69-21E2-4FD9-AC7A-BDCAF35990CF}" type="presOf" srcId="{AE39EF20-2918-4F6F-8E0B-3A543B79A8AB}" destId="{A53586C0-BB26-4CDD-817C-D5B069F961F2}" srcOrd="0" destOrd="0" presId="urn:microsoft.com/office/officeart/2005/8/layout/vList2"/>
    <dgm:cxn modelId="{88F0B723-AC3B-470F-8BE7-132701466740}" srcId="{F1C16E13-9A03-441D-802B-E0BBEA41C46A}" destId="{AE39EF20-2918-4F6F-8E0B-3A543B79A8AB}" srcOrd="3" destOrd="0" parTransId="{6365F4C0-F58A-4F43-8E80-7BF9AD01F78D}" sibTransId="{A41AA255-E20F-4DC2-AE43-08EE777B16C6}"/>
    <dgm:cxn modelId="{390DF127-D17F-42DB-BA1B-B5898E64A8C8}" type="presParOf" srcId="{250E2573-1BFF-4687-8810-B9C460DF2565}" destId="{74D1A200-4622-4D21-AF0B-F8B454283AE4}" srcOrd="0" destOrd="0" presId="urn:microsoft.com/office/officeart/2005/8/layout/vList2"/>
    <dgm:cxn modelId="{18704E85-8358-4D56-8924-5A892FDBBA37}" type="presParOf" srcId="{250E2573-1BFF-4687-8810-B9C460DF2565}" destId="{DD8B2FEC-7E2D-4E25-8D55-619B215B39B8}" srcOrd="1" destOrd="0" presId="urn:microsoft.com/office/officeart/2005/8/layout/vList2"/>
    <dgm:cxn modelId="{880B3BF0-9681-4F2B-9EE7-B0FA14EEEB67}" type="presParOf" srcId="{250E2573-1BFF-4687-8810-B9C460DF2565}" destId="{CFCAF6AA-D5E7-42DB-824D-D3090AF60B91}" srcOrd="2" destOrd="0" presId="urn:microsoft.com/office/officeart/2005/8/layout/vList2"/>
    <dgm:cxn modelId="{EA8C213D-49F8-420D-808D-6A275FDEE36E}" type="presParOf" srcId="{250E2573-1BFF-4687-8810-B9C460DF2565}" destId="{FE397E51-2BDF-4D71-95DE-CE5EE3432846}" srcOrd="3" destOrd="0" presId="urn:microsoft.com/office/officeart/2005/8/layout/vList2"/>
    <dgm:cxn modelId="{9475EE92-47FF-447B-AE30-408827549F05}" type="presParOf" srcId="{250E2573-1BFF-4687-8810-B9C460DF2565}" destId="{DD883D68-B5AC-44C7-80B2-57A927A2BC27}" srcOrd="4" destOrd="0" presId="urn:microsoft.com/office/officeart/2005/8/layout/vList2"/>
    <dgm:cxn modelId="{EF77A13D-C27E-426F-BA80-E6739C7AE464}" type="presParOf" srcId="{250E2573-1BFF-4687-8810-B9C460DF2565}" destId="{443E967C-DC96-44C2-BD49-4282C46444D3}" srcOrd="5" destOrd="0" presId="urn:microsoft.com/office/officeart/2005/8/layout/vList2"/>
    <dgm:cxn modelId="{64FED078-20B0-49E4-AE51-917C1C4C284F}" type="presParOf" srcId="{250E2573-1BFF-4687-8810-B9C460DF2565}" destId="{A53586C0-BB26-4CDD-817C-D5B069F961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3CABA1-E1CF-4BD1-90EF-437E0F5A6CB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C31CF70-F418-4844-9D74-6EE06A780693}">
      <dgm:prSet/>
      <dgm:spPr/>
      <dgm:t>
        <a:bodyPr/>
        <a:lstStyle/>
        <a:p>
          <a:pPr algn="just"/>
          <a:r>
            <a:rPr lang="hr-HR" dirty="0"/>
            <a:t>Tijekom druge polovice XIX. i početkom XX. stoljeća u kolonijalni se pothvat upuštalo sve više država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95A502-559C-41B9-858C-DF9022375818}" type="parTrans" cxnId="{0AB81CA2-576A-4635-ACB7-EC4005B7E3B7}">
      <dgm:prSet/>
      <dgm:spPr/>
      <dgm:t>
        <a:bodyPr/>
        <a:lstStyle/>
        <a:p>
          <a:endParaRPr lang="en-US"/>
        </a:p>
      </dgm:t>
    </dgm:pt>
    <dgm:pt modelId="{97C14C8A-D000-4D33-9AE3-4ACEA507592D}" type="sibTrans" cxnId="{0AB81CA2-576A-4635-ACB7-EC4005B7E3B7}">
      <dgm:prSet/>
      <dgm:spPr/>
      <dgm:t>
        <a:bodyPr/>
        <a:lstStyle/>
        <a:p>
          <a:endParaRPr lang="en-US"/>
        </a:p>
      </dgm:t>
    </dgm:pt>
    <dgm:pt modelId="{B7945F79-A376-413D-A45A-41FA1864E807}">
      <dgm:prSet/>
      <dgm:spPr/>
      <dgm:t>
        <a:bodyPr/>
        <a:lstStyle/>
        <a:p>
          <a:r>
            <a:rPr lang="hr-HR" dirty="0"/>
            <a:t>Ponestajalo prostora za nove kolonije</a:t>
          </a:r>
          <a:endParaRPr lang="en-US" dirty="0"/>
        </a:p>
      </dgm:t>
    </dgm:pt>
    <dgm:pt modelId="{87B8DA3F-23D9-4776-B383-B71C777B6D94}" type="parTrans" cxnId="{D977A91B-F985-429A-A7F2-42D6680FB670}">
      <dgm:prSet/>
      <dgm:spPr/>
      <dgm:t>
        <a:bodyPr/>
        <a:lstStyle/>
        <a:p>
          <a:endParaRPr lang="en-US"/>
        </a:p>
      </dgm:t>
    </dgm:pt>
    <dgm:pt modelId="{F15D0699-5573-46F3-B410-B9BCB38F2CF1}" type="sibTrans" cxnId="{D977A91B-F985-429A-A7F2-42D6680FB670}">
      <dgm:prSet/>
      <dgm:spPr/>
      <dgm:t>
        <a:bodyPr/>
        <a:lstStyle/>
        <a:p>
          <a:endParaRPr lang="en-US"/>
        </a:p>
      </dgm:t>
    </dgm:pt>
    <dgm:pt modelId="{30B902B8-4257-4F77-BE80-0653F525A3BE}">
      <dgm:prSet/>
      <dgm:spPr/>
      <dgm:t>
        <a:bodyPr/>
        <a:lstStyle/>
        <a:p>
          <a:pPr algn="just"/>
          <a:r>
            <a:rPr lang="hr-HR" dirty="0"/>
            <a:t>Želja za dominacijom i preraspodjelom kolonija izazivat će sukobe i napetosti između kolonijalnih sila</a:t>
          </a:r>
          <a:endParaRPr lang="en-US" dirty="0"/>
        </a:p>
      </dgm:t>
    </dgm:pt>
    <dgm:pt modelId="{7B8EA5B4-BE2C-4CAF-A095-37C9747C6EA1}" type="parTrans" cxnId="{23C6F937-7BA6-47BE-A17F-EF45A67FD08F}">
      <dgm:prSet/>
      <dgm:spPr/>
      <dgm:t>
        <a:bodyPr/>
        <a:lstStyle/>
        <a:p>
          <a:endParaRPr lang="hr-HR"/>
        </a:p>
      </dgm:t>
    </dgm:pt>
    <dgm:pt modelId="{3FA02CAA-0E83-4809-BFE3-9FE1088ACC29}" type="sibTrans" cxnId="{23C6F937-7BA6-47BE-A17F-EF45A67FD08F}">
      <dgm:prSet/>
      <dgm:spPr/>
      <dgm:t>
        <a:bodyPr/>
        <a:lstStyle/>
        <a:p>
          <a:endParaRPr lang="hr-HR"/>
        </a:p>
      </dgm:t>
    </dgm:pt>
    <dgm:pt modelId="{5BE26362-7A20-41B5-B60D-2A52C5290FC9}" type="pres">
      <dgm:prSet presAssocID="{B43CABA1-E1CF-4BD1-90EF-437E0F5A6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13DF4FD-DEF3-4756-AC41-55C62083DCD4}" type="pres">
      <dgm:prSet presAssocID="{CC31CF70-F418-4844-9D74-6EE06A7806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533FEB-085A-43EC-A868-93E9BCF1153E}" type="pres">
      <dgm:prSet presAssocID="{97C14C8A-D000-4D33-9AE3-4ACEA507592D}" presName="spacer" presStyleCnt="0"/>
      <dgm:spPr/>
    </dgm:pt>
    <dgm:pt modelId="{CF488C19-B6DC-49B7-9372-C57F6555F79A}" type="pres">
      <dgm:prSet presAssocID="{B7945F79-A376-413D-A45A-41FA1864E8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EACE30-6E8A-4D8E-9D82-D2D28F8BB2FF}" type="pres">
      <dgm:prSet presAssocID="{F15D0699-5573-46F3-B410-B9BCB38F2CF1}" presName="spacer" presStyleCnt="0"/>
      <dgm:spPr/>
    </dgm:pt>
    <dgm:pt modelId="{2EC59D59-CF46-463F-B13F-67E7E4590C4F}" type="pres">
      <dgm:prSet presAssocID="{30B902B8-4257-4F77-BE80-0653F525A3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032288-EECB-4BF9-A136-2225D4E80331}" type="presOf" srcId="{CC31CF70-F418-4844-9D74-6EE06A780693}" destId="{013DF4FD-DEF3-4756-AC41-55C62083DCD4}" srcOrd="0" destOrd="0" presId="urn:microsoft.com/office/officeart/2005/8/layout/vList2"/>
    <dgm:cxn modelId="{CFE043FB-9FF3-4F13-84EB-9D3EF8CF7DD4}" type="presOf" srcId="{B43CABA1-E1CF-4BD1-90EF-437E0F5A6CB1}" destId="{5BE26362-7A20-41B5-B60D-2A52C5290FC9}" srcOrd="0" destOrd="0" presId="urn:microsoft.com/office/officeart/2005/8/layout/vList2"/>
    <dgm:cxn modelId="{0AB81CA2-576A-4635-ACB7-EC4005B7E3B7}" srcId="{B43CABA1-E1CF-4BD1-90EF-437E0F5A6CB1}" destId="{CC31CF70-F418-4844-9D74-6EE06A780693}" srcOrd="0" destOrd="0" parTransId="{8195A502-559C-41B9-858C-DF9022375818}" sibTransId="{97C14C8A-D000-4D33-9AE3-4ACEA507592D}"/>
    <dgm:cxn modelId="{23C6F937-7BA6-47BE-A17F-EF45A67FD08F}" srcId="{B43CABA1-E1CF-4BD1-90EF-437E0F5A6CB1}" destId="{30B902B8-4257-4F77-BE80-0653F525A3BE}" srcOrd="2" destOrd="0" parTransId="{7B8EA5B4-BE2C-4CAF-A095-37C9747C6EA1}" sibTransId="{3FA02CAA-0E83-4809-BFE3-9FE1088ACC29}"/>
    <dgm:cxn modelId="{CD208E12-C03B-42F6-B69B-2BAEA91354C8}" type="presOf" srcId="{30B902B8-4257-4F77-BE80-0653F525A3BE}" destId="{2EC59D59-CF46-463F-B13F-67E7E4590C4F}" srcOrd="0" destOrd="0" presId="urn:microsoft.com/office/officeart/2005/8/layout/vList2"/>
    <dgm:cxn modelId="{D977A91B-F985-429A-A7F2-42D6680FB670}" srcId="{B43CABA1-E1CF-4BD1-90EF-437E0F5A6CB1}" destId="{B7945F79-A376-413D-A45A-41FA1864E807}" srcOrd="1" destOrd="0" parTransId="{87B8DA3F-23D9-4776-B383-B71C777B6D94}" sibTransId="{F15D0699-5573-46F3-B410-B9BCB38F2CF1}"/>
    <dgm:cxn modelId="{D97E1CA7-E4E1-4C71-BC49-07E60C708AA7}" type="presOf" srcId="{B7945F79-A376-413D-A45A-41FA1864E807}" destId="{CF488C19-B6DC-49B7-9372-C57F6555F79A}" srcOrd="0" destOrd="0" presId="urn:microsoft.com/office/officeart/2005/8/layout/vList2"/>
    <dgm:cxn modelId="{7D939F1D-F9D2-4970-9DFF-982B81CD58EE}" type="presParOf" srcId="{5BE26362-7A20-41B5-B60D-2A52C5290FC9}" destId="{013DF4FD-DEF3-4756-AC41-55C62083DCD4}" srcOrd="0" destOrd="0" presId="urn:microsoft.com/office/officeart/2005/8/layout/vList2"/>
    <dgm:cxn modelId="{43F163E6-FC91-4DBB-BA0E-D4AB70A1479F}" type="presParOf" srcId="{5BE26362-7A20-41B5-B60D-2A52C5290FC9}" destId="{BE533FEB-085A-43EC-A868-93E9BCF1153E}" srcOrd="1" destOrd="0" presId="urn:microsoft.com/office/officeart/2005/8/layout/vList2"/>
    <dgm:cxn modelId="{299CB153-E0AC-4B4D-B910-8561C3C5803B}" type="presParOf" srcId="{5BE26362-7A20-41B5-B60D-2A52C5290FC9}" destId="{CF488C19-B6DC-49B7-9372-C57F6555F79A}" srcOrd="2" destOrd="0" presId="urn:microsoft.com/office/officeart/2005/8/layout/vList2"/>
    <dgm:cxn modelId="{9B6D9768-FE12-40DA-95DF-F1C9DC472E2D}" type="presParOf" srcId="{5BE26362-7A20-41B5-B60D-2A52C5290FC9}" destId="{DAEACE30-6E8A-4D8E-9D82-D2D28F8BB2FF}" srcOrd="3" destOrd="0" presId="urn:microsoft.com/office/officeart/2005/8/layout/vList2"/>
    <dgm:cxn modelId="{C5B0DF5A-93DB-434F-A39A-D85181749CAA}" type="presParOf" srcId="{5BE26362-7A20-41B5-B60D-2A52C5290FC9}" destId="{2EC59D59-CF46-463F-B13F-67E7E4590C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01355-4354-4413-A940-4795645D295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2F9BDAF-0812-47A6-996B-144502A6C3EE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32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Kolonije</a:t>
          </a:r>
        </a:p>
      </dgm:t>
    </dgm:pt>
    <dgm:pt modelId="{9F3A8A23-9EBB-4D4E-9CEB-70AC9560645B}" type="parTrans" cxnId="{633C428B-3C5F-4851-A1BF-EA9F88A780C2}">
      <dgm:prSet/>
      <dgm:spPr/>
      <dgm:t>
        <a:bodyPr/>
        <a:lstStyle/>
        <a:p>
          <a:endParaRPr lang="hr-HR"/>
        </a:p>
      </dgm:t>
    </dgm:pt>
    <dgm:pt modelId="{1C4E31FB-7FAC-4BB5-80CA-AF3F907FC753}" type="sibTrans" cxnId="{633C428B-3C5F-4851-A1BF-EA9F88A780C2}">
      <dgm:prSet/>
      <dgm:spPr/>
      <dgm:t>
        <a:bodyPr/>
        <a:lstStyle/>
        <a:p>
          <a:endParaRPr lang="hr-HR"/>
        </a:p>
      </dgm:t>
    </dgm:pt>
    <dgm:pt modelId="{61E8D0AF-2129-4679-B48C-E8337C8DCB35}">
      <dgm:prSet phldrT="[Tekst]"/>
      <dgm:spPr/>
      <dgm:t>
        <a:bodyPr/>
        <a:lstStyle/>
        <a:p>
          <a:r>
            <a:rPr lang="hr-HR" dirty="0"/>
            <a:t> Izvor jeftinih sirovina (ruda) – osnova za industrijsku proizvodnju</a:t>
          </a:r>
        </a:p>
      </dgm:t>
    </dgm:pt>
    <dgm:pt modelId="{F0974535-45E2-4904-8190-FDDFF0EED9BB}" type="parTrans" cxnId="{DAF8D603-7F89-4981-A8F7-FE5940EB62EC}">
      <dgm:prSet/>
      <dgm:spPr/>
      <dgm:t>
        <a:bodyPr/>
        <a:lstStyle/>
        <a:p>
          <a:endParaRPr lang="hr-HR"/>
        </a:p>
      </dgm:t>
    </dgm:pt>
    <dgm:pt modelId="{100D8141-6224-4433-A126-959065D4980D}" type="sibTrans" cxnId="{DAF8D603-7F89-4981-A8F7-FE5940EB62EC}">
      <dgm:prSet/>
      <dgm:spPr/>
      <dgm:t>
        <a:bodyPr/>
        <a:lstStyle/>
        <a:p>
          <a:endParaRPr lang="hr-HR"/>
        </a:p>
      </dgm:t>
    </dgm:pt>
    <dgm:pt modelId="{0A1C4A3B-DBF4-4DC2-A39C-833BACC77BE6}">
      <dgm:prSet phldrT="[Tekst]"/>
      <dgm:spPr/>
      <dgm:t>
        <a:bodyPr/>
        <a:lstStyle/>
        <a:p>
          <a:endParaRPr lang="hr-HR" dirty="0"/>
        </a:p>
      </dgm:t>
    </dgm:pt>
    <dgm:pt modelId="{F3FF807B-4833-451F-A0A6-2A2393F77219}" type="parTrans" cxnId="{26959B4A-22F2-4A81-BCE7-CD0839FFAFEF}">
      <dgm:prSet/>
      <dgm:spPr/>
      <dgm:t>
        <a:bodyPr/>
        <a:lstStyle/>
        <a:p>
          <a:endParaRPr lang="hr-HR"/>
        </a:p>
      </dgm:t>
    </dgm:pt>
    <dgm:pt modelId="{6D375724-A2E5-4143-B201-F6695534A000}" type="sibTrans" cxnId="{26959B4A-22F2-4A81-BCE7-CD0839FFAFEF}">
      <dgm:prSet/>
      <dgm:spPr/>
      <dgm:t>
        <a:bodyPr/>
        <a:lstStyle/>
        <a:p>
          <a:endParaRPr lang="hr-HR"/>
        </a:p>
      </dgm:t>
    </dgm:pt>
    <dgm:pt modelId="{D5E7210A-E592-4705-83A5-E21A486B951D}">
      <dgm:prSet phldrT="[Tekst]"/>
      <dgm:spPr/>
      <dgm:t>
        <a:bodyPr/>
        <a:lstStyle/>
        <a:p>
          <a:r>
            <a:rPr lang="hr-HR" dirty="0"/>
            <a:t>Izvor jeftine radne snage</a:t>
          </a:r>
        </a:p>
      </dgm:t>
    </dgm:pt>
    <dgm:pt modelId="{F635E9AB-DEFA-4396-9CE0-D05A4849D107}" type="parTrans" cxnId="{90B4DCDB-3F73-40AC-BCF9-2205E226EA68}">
      <dgm:prSet/>
      <dgm:spPr/>
      <dgm:t>
        <a:bodyPr/>
        <a:lstStyle/>
        <a:p>
          <a:endParaRPr lang="hr-HR"/>
        </a:p>
      </dgm:t>
    </dgm:pt>
    <dgm:pt modelId="{67AD223B-FDA0-48B8-A558-20CD1371B394}" type="sibTrans" cxnId="{90B4DCDB-3F73-40AC-BCF9-2205E226EA68}">
      <dgm:prSet/>
      <dgm:spPr/>
      <dgm:t>
        <a:bodyPr/>
        <a:lstStyle/>
        <a:p>
          <a:endParaRPr lang="hr-HR"/>
        </a:p>
      </dgm:t>
    </dgm:pt>
    <dgm:pt modelId="{363E6A47-1B13-463F-874B-2FF1D72732D6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hr-HR" dirty="0"/>
        </a:p>
      </dgm:t>
    </dgm:pt>
    <dgm:pt modelId="{E8F103BD-4F6C-40D7-AF10-ADE07D3992BE}" type="parTrans" cxnId="{8B50163A-B7E2-45F2-9D4B-500EA4141729}">
      <dgm:prSet/>
      <dgm:spPr/>
      <dgm:t>
        <a:bodyPr/>
        <a:lstStyle/>
        <a:p>
          <a:endParaRPr lang="hr-HR"/>
        </a:p>
      </dgm:t>
    </dgm:pt>
    <dgm:pt modelId="{DF188448-5E7A-4D88-B8DF-9BF15289B484}" type="sibTrans" cxnId="{8B50163A-B7E2-45F2-9D4B-500EA4141729}">
      <dgm:prSet/>
      <dgm:spPr/>
      <dgm:t>
        <a:bodyPr/>
        <a:lstStyle/>
        <a:p>
          <a:endParaRPr lang="hr-HR"/>
        </a:p>
      </dgm:t>
    </dgm:pt>
    <dgm:pt modelId="{0B400DB8-20C8-498D-B867-28DEDE0EB49D}">
      <dgm:prSet phldrT="[Tekst]"/>
      <dgm:spPr/>
      <dgm:t>
        <a:bodyPr/>
        <a:lstStyle/>
        <a:p>
          <a:r>
            <a:rPr lang="hr-HR" dirty="0"/>
            <a:t>Moguće tržište za prodaju gotovih proizvoda</a:t>
          </a:r>
        </a:p>
      </dgm:t>
    </dgm:pt>
    <dgm:pt modelId="{753624CE-7802-4CBB-B7E8-AF644BE81F71}" type="parTrans" cxnId="{78C1FB36-0E73-4180-A563-DB4F9B378803}">
      <dgm:prSet/>
      <dgm:spPr/>
      <dgm:t>
        <a:bodyPr/>
        <a:lstStyle/>
        <a:p>
          <a:endParaRPr lang="hr-HR"/>
        </a:p>
      </dgm:t>
    </dgm:pt>
    <dgm:pt modelId="{8169E550-3064-4958-A996-90E70FF34DD3}" type="sibTrans" cxnId="{78C1FB36-0E73-4180-A563-DB4F9B378803}">
      <dgm:prSet/>
      <dgm:spPr/>
      <dgm:t>
        <a:bodyPr/>
        <a:lstStyle/>
        <a:p>
          <a:endParaRPr lang="hr-HR"/>
        </a:p>
      </dgm:t>
    </dgm:pt>
    <dgm:pt modelId="{81D5C0FE-F415-4A33-946D-367BE878808F}" type="pres">
      <dgm:prSet presAssocID="{59A01355-4354-4413-A940-4795645D295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A95D1B8-31DD-4047-B11B-2A59A82B3880}" type="pres">
      <dgm:prSet presAssocID="{02F9BDAF-0812-47A6-996B-144502A6C3E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980EC8-78F4-444E-B4A0-626C4190BD21}" type="pres">
      <dgm:prSet presAssocID="{02F9BDAF-0812-47A6-996B-144502A6C3E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82CEA2-5C30-4616-8DBE-58D0F354D852}" type="pres">
      <dgm:prSet presAssocID="{0A1C4A3B-DBF4-4DC2-A39C-833BACC77BE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553366-DD84-4D3A-888A-CFCEA8688DBD}" type="pres">
      <dgm:prSet presAssocID="{0A1C4A3B-DBF4-4DC2-A39C-833BACC77BE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45F4CF-F991-4C2A-AF5B-99AB107B256F}" type="pres">
      <dgm:prSet presAssocID="{363E6A47-1B13-463F-874B-2FF1D72732D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113ECA-7FD5-40B6-89F5-5D5AA08E5552}" type="pres">
      <dgm:prSet presAssocID="{363E6A47-1B13-463F-874B-2FF1D72732D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F8D603-7F89-4981-A8F7-FE5940EB62EC}" srcId="{02F9BDAF-0812-47A6-996B-144502A6C3EE}" destId="{61E8D0AF-2129-4679-B48C-E8337C8DCB35}" srcOrd="0" destOrd="0" parTransId="{F0974535-45E2-4904-8190-FDDFF0EED9BB}" sibTransId="{100D8141-6224-4433-A126-959065D4980D}"/>
    <dgm:cxn modelId="{097F777A-97FB-47E3-BC7B-3E9ECA44E062}" type="presOf" srcId="{02F9BDAF-0812-47A6-996B-144502A6C3EE}" destId="{DA95D1B8-31DD-4047-B11B-2A59A82B3880}" srcOrd="0" destOrd="0" presId="urn:microsoft.com/office/officeart/2009/3/layout/IncreasingArrowsProcess"/>
    <dgm:cxn modelId="{7DEA62FD-F994-4D98-8057-95EBC156107C}" type="presOf" srcId="{D5E7210A-E592-4705-83A5-E21A486B951D}" destId="{22553366-DD84-4D3A-888A-CFCEA8688DBD}" srcOrd="0" destOrd="0" presId="urn:microsoft.com/office/officeart/2009/3/layout/IncreasingArrowsProcess"/>
    <dgm:cxn modelId="{56C9D3CF-440C-4FF3-90B4-6BF4F2DD4F08}" type="presOf" srcId="{0A1C4A3B-DBF4-4DC2-A39C-833BACC77BE6}" destId="{5082CEA2-5C30-4616-8DBE-58D0F354D852}" srcOrd="0" destOrd="0" presId="urn:microsoft.com/office/officeart/2009/3/layout/IncreasingArrowsProcess"/>
    <dgm:cxn modelId="{26959B4A-22F2-4A81-BCE7-CD0839FFAFEF}" srcId="{59A01355-4354-4413-A940-4795645D295B}" destId="{0A1C4A3B-DBF4-4DC2-A39C-833BACC77BE6}" srcOrd="1" destOrd="0" parTransId="{F3FF807B-4833-451F-A0A6-2A2393F77219}" sibTransId="{6D375724-A2E5-4143-B201-F6695534A000}"/>
    <dgm:cxn modelId="{633C428B-3C5F-4851-A1BF-EA9F88A780C2}" srcId="{59A01355-4354-4413-A940-4795645D295B}" destId="{02F9BDAF-0812-47A6-996B-144502A6C3EE}" srcOrd="0" destOrd="0" parTransId="{9F3A8A23-9EBB-4D4E-9CEB-70AC9560645B}" sibTransId="{1C4E31FB-7FAC-4BB5-80CA-AF3F907FC753}"/>
    <dgm:cxn modelId="{78C1FB36-0E73-4180-A563-DB4F9B378803}" srcId="{363E6A47-1B13-463F-874B-2FF1D72732D6}" destId="{0B400DB8-20C8-498D-B867-28DEDE0EB49D}" srcOrd="0" destOrd="0" parTransId="{753624CE-7802-4CBB-B7E8-AF644BE81F71}" sibTransId="{8169E550-3064-4958-A996-90E70FF34DD3}"/>
    <dgm:cxn modelId="{22E6854B-57A3-4D6E-8128-AC3A21C9FF75}" type="presOf" srcId="{0B400DB8-20C8-498D-B867-28DEDE0EB49D}" destId="{54113ECA-7FD5-40B6-89F5-5D5AA08E5552}" srcOrd="0" destOrd="0" presId="urn:microsoft.com/office/officeart/2009/3/layout/IncreasingArrowsProcess"/>
    <dgm:cxn modelId="{C980C8F2-786A-4D66-95BE-634C9C684E1F}" type="presOf" srcId="{363E6A47-1B13-463F-874B-2FF1D72732D6}" destId="{0545F4CF-F991-4C2A-AF5B-99AB107B256F}" srcOrd="0" destOrd="0" presId="urn:microsoft.com/office/officeart/2009/3/layout/IncreasingArrowsProcess"/>
    <dgm:cxn modelId="{90B4DCDB-3F73-40AC-BCF9-2205E226EA68}" srcId="{0A1C4A3B-DBF4-4DC2-A39C-833BACC77BE6}" destId="{D5E7210A-E592-4705-83A5-E21A486B951D}" srcOrd="0" destOrd="0" parTransId="{F635E9AB-DEFA-4396-9CE0-D05A4849D107}" sibTransId="{67AD223B-FDA0-48B8-A558-20CD1371B394}"/>
    <dgm:cxn modelId="{95F61AA7-D3E8-4B60-8A28-15821F94B3CB}" type="presOf" srcId="{59A01355-4354-4413-A940-4795645D295B}" destId="{81D5C0FE-F415-4A33-946D-367BE878808F}" srcOrd="0" destOrd="0" presId="urn:microsoft.com/office/officeart/2009/3/layout/IncreasingArrowsProcess"/>
    <dgm:cxn modelId="{8B50163A-B7E2-45F2-9D4B-500EA4141729}" srcId="{59A01355-4354-4413-A940-4795645D295B}" destId="{363E6A47-1B13-463F-874B-2FF1D72732D6}" srcOrd="2" destOrd="0" parTransId="{E8F103BD-4F6C-40D7-AF10-ADE07D3992BE}" sibTransId="{DF188448-5E7A-4D88-B8DF-9BF15289B484}"/>
    <dgm:cxn modelId="{8B5CACC0-30BD-4729-A127-B3FBEF5AF90C}" type="presOf" srcId="{61E8D0AF-2129-4679-B48C-E8337C8DCB35}" destId="{CA980EC8-78F4-444E-B4A0-626C4190BD21}" srcOrd="0" destOrd="0" presId="urn:microsoft.com/office/officeart/2009/3/layout/IncreasingArrowsProcess"/>
    <dgm:cxn modelId="{22CAA592-80B1-462D-AA01-D39EC96A71CE}" type="presParOf" srcId="{81D5C0FE-F415-4A33-946D-367BE878808F}" destId="{DA95D1B8-31DD-4047-B11B-2A59A82B3880}" srcOrd="0" destOrd="0" presId="urn:microsoft.com/office/officeart/2009/3/layout/IncreasingArrowsProcess"/>
    <dgm:cxn modelId="{475B0F9F-70D4-4D71-BBEB-2DFA132E8C04}" type="presParOf" srcId="{81D5C0FE-F415-4A33-946D-367BE878808F}" destId="{CA980EC8-78F4-444E-B4A0-626C4190BD21}" srcOrd="1" destOrd="0" presId="urn:microsoft.com/office/officeart/2009/3/layout/IncreasingArrowsProcess"/>
    <dgm:cxn modelId="{04825E2B-7D02-4F91-8271-4B7F9D6ED626}" type="presParOf" srcId="{81D5C0FE-F415-4A33-946D-367BE878808F}" destId="{5082CEA2-5C30-4616-8DBE-58D0F354D852}" srcOrd="2" destOrd="0" presId="urn:microsoft.com/office/officeart/2009/3/layout/IncreasingArrowsProcess"/>
    <dgm:cxn modelId="{4E40FD96-8B47-43C8-BA23-C64A875B70D2}" type="presParOf" srcId="{81D5C0FE-F415-4A33-946D-367BE878808F}" destId="{22553366-DD84-4D3A-888A-CFCEA8688DBD}" srcOrd="3" destOrd="0" presId="urn:microsoft.com/office/officeart/2009/3/layout/IncreasingArrowsProcess"/>
    <dgm:cxn modelId="{B79E9D58-9D1F-43F4-A898-55BFF191B29B}" type="presParOf" srcId="{81D5C0FE-F415-4A33-946D-367BE878808F}" destId="{0545F4CF-F991-4C2A-AF5B-99AB107B256F}" srcOrd="4" destOrd="0" presId="urn:microsoft.com/office/officeart/2009/3/layout/IncreasingArrowsProcess"/>
    <dgm:cxn modelId="{E044761D-3097-4412-B833-C6D51B33748B}" type="presParOf" srcId="{81D5C0FE-F415-4A33-946D-367BE878808F}" destId="{54113ECA-7FD5-40B6-89F5-5D5AA08E555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58233B-206D-4806-83FC-7FF27D8BB08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91206A0-8EB5-4775-99C0-99C67E26620C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Kolonijalizam</a:t>
          </a:r>
          <a:r>
            <a:rPr lang="hr-HR" dirty="0"/>
            <a:t> </a:t>
          </a:r>
          <a:r>
            <a:rPr lang="hr-HR" dirty="0" smtClean="0"/>
            <a:t>– politika </a:t>
          </a:r>
          <a:r>
            <a:rPr lang="hr-HR" dirty="0"/>
            <a:t>države koja nastoji osvojiti i podčiniti druge, često vrlo udaljene države</a:t>
          </a:r>
          <a:endParaRPr lang="en-US" dirty="0"/>
        </a:p>
      </dgm:t>
    </dgm:pt>
    <dgm:pt modelId="{3B47C9DE-E1B9-4DE9-B281-4B10258E59F6}" type="parTrans" cxnId="{150DF39D-46C5-4D51-90A4-6F2DE1095602}">
      <dgm:prSet/>
      <dgm:spPr/>
      <dgm:t>
        <a:bodyPr/>
        <a:lstStyle/>
        <a:p>
          <a:endParaRPr lang="en-US"/>
        </a:p>
      </dgm:t>
    </dgm:pt>
    <dgm:pt modelId="{6B51BFC5-BC8E-4415-9606-D4B3C3CBF39A}" type="sibTrans" cxnId="{150DF39D-46C5-4D51-90A4-6F2DE1095602}">
      <dgm:prSet/>
      <dgm:spPr/>
      <dgm:t>
        <a:bodyPr/>
        <a:lstStyle/>
        <a:p>
          <a:endParaRPr lang="en-US"/>
        </a:p>
      </dgm:t>
    </dgm:pt>
    <dgm:pt modelId="{75858C71-EE2A-44D0-815B-17EECF33DBD6}">
      <dgm:prSet/>
      <dgm:spPr/>
      <dgm:t>
        <a:bodyPr/>
        <a:lstStyle/>
        <a:p>
          <a:r>
            <a:rPr lang="hr-HR" dirty="0"/>
            <a:t>Europske države nastojale proširiti postojeće kolonije u Africi i Aziji i osvojiti nove</a:t>
          </a:r>
          <a:endParaRPr lang="en-US" dirty="0"/>
        </a:p>
      </dgm:t>
    </dgm:pt>
    <dgm:pt modelId="{17058466-52C7-495D-A606-FBF62A2E41EB}" type="parTrans" cxnId="{10D7E1F2-8960-4F58-8688-8A64906624B3}">
      <dgm:prSet/>
      <dgm:spPr/>
      <dgm:t>
        <a:bodyPr/>
        <a:lstStyle/>
        <a:p>
          <a:endParaRPr lang="en-US"/>
        </a:p>
      </dgm:t>
    </dgm:pt>
    <dgm:pt modelId="{24386E23-7617-49DD-AEE4-94C20933B501}" type="sibTrans" cxnId="{10D7E1F2-8960-4F58-8688-8A64906624B3}">
      <dgm:prSet/>
      <dgm:spPr/>
      <dgm:t>
        <a:bodyPr/>
        <a:lstStyle/>
        <a:p>
          <a:endParaRPr lang="en-US"/>
        </a:p>
      </dgm:t>
    </dgm:pt>
    <dgm:pt modelId="{7D45ABA4-FC6E-469A-B1A5-B68728C0EE4D}" type="pres">
      <dgm:prSet presAssocID="{A958233B-206D-4806-83FC-7FF27D8BB0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C519E50-230F-4E4C-BDF6-C5DF6F181041}" type="pres">
      <dgm:prSet presAssocID="{A91206A0-8EB5-4775-99C0-99C67E2662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405827-568E-41BB-A19C-D2BD36CAB319}" type="pres">
      <dgm:prSet presAssocID="{6B51BFC5-BC8E-4415-9606-D4B3C3CBF39A}" presName="spacer" presStyleCnt="0"/>
      <dgm:spPr/>
    </dgm:pt>
    <dgm:pt modelId="{AFDAE5A1-9615-4315-A410-A9532E8255C7}" type="pres">
      <dgm:prSet presAssocID="{75858C71-EE2A-44D0-815B-17EECF33DB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0DF39D-46C5-4D51-90A4-6F2DE1095602}" srcId="{A958233B-206D-4806-83FC-7FF27D8BB087}" destId="{A91206A0-8EB5-4775-99C0-99C67E26620C}" srcOrd="0" destOrd="0" parTransId="{3B47C9DE-E1B9-4DE9-B281-4B10258E59F6}" sibTransId="{6B51BFC5-BC8E-4415-9606-D4B3C3CBF39A}"/>
    <dgm:cxn modelId="{4E3399CE-8155-44EC-9C22-3F3FBA29A896}" type="presOf" srcId="{75858C71-EE2A-44D0-815B-17EECF33DBD6}" destId="{AFDAE5A1-9615-4315-A410-A9532E8255C7}" srcOrd="0" destOrd="0" presId="urn:microsoft.com/office/officeart/2005/8/layout/vList2"/>
    <dgm:cxn modelId="{10D7E1F2-8960-4F58-8688-8A64906624B3}" srcId="{A958233B-206D-4806-83FC-7FF27D8BB087}" destId="{75858C71-EE2A-44D0-815B-17EECF33DBD6}" srcOrd="1" destOrd="0" parTransId="{17058466-52C7-495D-A606-FBF62A2E41EB}" sibTransId="{24386E23-7617-49DD-AEE4-94C20933B501}"/>
    <dgm:cxn modelId="{4965DB19-EEE0-4E42-A0D8-0B1763DCFE47}" type="presOf" srcId="{A91206A0-8EB5-4775-99C0-99C67E26620C}" destId="{3C519E50-230F-4E4C-BDF6-C5DF6F181041}" srcOrd="0" destOrd="0" presId="urn:microsoft.com/office/officeart/2005/8/layout/vList2"/>
    <dgm:cxn modelId="{C7094B89-B3AA-4E92-9F5F-E3924CEDFE54}" type="presOf" srcId="{A958233B-206D-4806-83FC-7FF27D8BB087}" destId="{7D45ABA4-FC6E-469A-B1A5-B68728C0EE4D}" srcOrd="0" destOrd="0" presId="urn:microsoft.com/office/officeart/2005/8/layout/vList2"/>
    <dgm:cxn modelId="{B51E7EB3-9A5E-40FC-8EC5-301781AB0D0D}" type="presParOf" srcId="{7D45ABA4-FC6E-469A-B1A5-B68728C0EE4D}" destId="{3C519E50-230F-4E4C-BDF6-C5DF6F181041}" srcOrd="0" destOrd="0" presId="urn:microsoft.com/office/officeart/2005/8/layout/vList2"/>
    <dgm:cxn modelId="{A3CAF096-557A-4C2E-9159-68DF17A52C46}" type="presParOf" srcId="{7D45ABA4-FC6E-469A-B1A5-B68728C0EE4D}" destId="{5C405827-568E-41BB-A19C-D2BD36CAB319}" srcOrd="1" destOrd="0" presId="urn:microsoft.com/office/officeart/2005/8/layout/vList2"/>
    <dgm:cxn modelId="{A802EB34-DB8E-453B-A185-D398F4576F99}" type="presParOf" srcId="{7D45ABA4-FC6E-469A-B1A5-B68728C0EE4D}" destId="{AFDAE5A1-9615-4315-A410-A9532E8255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CABA1-E1CF-4BD1-90EF-437E0F5A6CB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C31CF70-F418-4844-9D74-6EE06A780693}">
      <dgm:prSet/>
      <dgm:spPr/>
      <dgm:t>
        <a:bodyPr/>
        <a:lstStyle/>
        <a:p>
          <a:r>
            <a:rPr lang="hr-HR" dirty="0"/>
            <a:t>Politika sustavnog i organiziranog podčinjavanja drugih zemalja naziva se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imperijalizam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95A502-559C-41B9-858C-DF9022375818}" type="parTrans" cxnId="{0AB81CA2-576A-4635-ACB7-EC4005B7E3B7}">
      <dgm:prSet/>
      <dgm:spPr/>
      <dgm:t>
        <a:bodyPr/>
        <a:lstStyle/>
        <a:p>
          <a:endParaRPr lang="en-US"/>
        </a:p>
      </dgm:t>
    </dgm:pt>
    <dgm:pt modelId="{97C14C8A-D000-4D33-9AE3-4ACEA507592D}" type="sibTrans" cxnId="{0AB81CA2-576A-4635-ACB7-EC4005B7E3B7}">
      <dgm:prSet/>
      <dgm:spPr/>
      <dgm:t>
        <a:bodyPr/>
        <a:lstStyle/>
        <a:p>
          <a:endParaRPr lang="en-US"/>
        </a:p>
      </dgm:t>
    </dgm:pt>
    <dgm:pt modelId="{B7945F79-A376-413D-A45A-41FA1864E807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Ujedinjeno Kraljevstvo i Francuska </a:t>
          </a:r>
          <a:r>
            <a:rPr lang="hr-HR" dirty="0"/>
            <a:t>– osvajale sve više kolonija – stvarale kolonijalna carstva (imperije)</a:t>
          </a:r>
          <a:endParaRPr lang="en-US" dirty="0"/>
        </a:p>
      </dgm:t>
    </dgm:pt>
    <dgm:pt modelId="{87B8DA3F-23D9-4776-B383-B71C777B6D94}" type="parTrans" cxnId="{D977A91B-F985-429A-A7F2-42D6680FB670}">
      <dgm:prSet/>
      <dgm:spPr/>
      <dgm:t>
        <a:bodyPr/>
        <a:lstStyle/>
        <a:p>
          <a:endParaRPr lang="en-US"/>
        </a:p>
      </dgm:t>
    </dgm:pt>
    <dgm:pt modelId="{F15D0699-5573-46F3-B410-B9BCB38F2CF1}" type="sibTrans" cxnId="{D977A91B-F985-429A-A7F2-42D6680FB670}">
      <dgm:prSet/>
      <dgm:spPr/>
      <dgm:t>
        <a:bodyPr/>
        <a:lstStyle/>
        <a:p>
          <a:endParaRPr lang="en-US"/>
        </a:p>
      </dgm:t>
    </dgm:pt>
    <dgm:pt modelId="{5BE26362-7A20-41B5-B60D-2A52C5290FC9}" type="pres">
      <dgm:prSet presAssocID="{B43CABA1-E1CF-4BD1-90EF-437E0F5A6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13DF4FD-DEF3-4756-AC41-55C62083DCD4}" type="pres">
      <dgm:prSet presAssocID="{CC31CF70-F418-4844-9D74-6EE06A7806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533FEB-085A-43EC-A868-93E9BCF1153E}" type="pres">
      <dgm:prSet presAssocID="{97C14C8A-D000-4D33-9AE3-4ACEA507592D}" presName="spacer" presStyleCnt="0"/>
      <dgm:spPr/>
    </dgm:pt>
    <dgm:pt modelId="{CF488C19-B6DC-49B7-9372-C57F6555F79A}" type="pres">
      <dgm:prSet presAssocID="{B7945F79-A376-413D-A45A-41FA1864E8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032288-EECB-4BF9-A136-2225D4E80331}" type="presOf" srcId="{CC31CF70-F418-4844-9D74-6EE06A780693}" destId="{013DF4FD-DEF3-4756-AC41-55C62083DCD4}" srcOrd="0" destOrd="0" presId="urn:microsoft.com/office/officeart/2005/8/layout/vList2"/>
    <dgm:cxn modelId="{CFE043FB-9FF3-4F13-84EB-9D3EF8CF7DD4}" type="presOf" srcId="{B43CABA1-E1CF-4BD1-90EF-437E0F5A6CB1}" destId="{5BE26362-7A20-41B5-B60D-2A52C5290FC9}" srcOrd="0" destOrd="0" presId="urn:microsoft.com/office/officeart/2005/8/layout/vList2"/>
    <dgm:cxn modelId="{0AB81CA2-576A-4635-ACB7-EC4005B7E3B7}" srcId="{B43CABA1-E1CF-4BD1-90EF-437E0F5A6CB1}" destId="{CC31CF70-F418-4844-9D74-6EE06A780693}" srcOrd="0" destOrd="0" parTransId="{8195A502-559C-41B9-858C-DF9022375818}" sibTransId="{97C14C8A-D000-4D33-9AE3-4ACEA507592D}"/>
    <dgm:cxn modelId="{D977A91B-F985-429A-A7F2-42D6680FB670}" srcId="{B43CABA1-E1CF-4BD1-90EF-437E0F5A6CB1}" destId="{B7945F79-A376-413D-A45A-41FA1864E807}" srcOrd="1" destOrd="0" parTransId="{87B8DA3F-23D9-4776-B383-B71C777B6D94}" sibTransId="{F15D0699-5573-46F3-B410-B9BCB38F2CF1}"/>
    <dgm:cxn modelId="{D97E1CA7-E4E1-4C71-BC49-07E60C708AA7}" type="presOf" srcId="{B7945F79-A376-413D-A45A-41FA1864E807}" destId="{CF488C19-B6DC-49B7-9372-C57F6555F79A}" srcOrd="0" destOrd="0" presId="urn:microsoft.com/office/officeart/2005/8/layout/vList2"/>
    <dgm:cxn modelId="{7D939F1D-F9D2-4970-9DFF-982B81CD58EE}" type="presParOf" srcId="{5BE26362-7A20-41B5-B60D-2A52C5290FC9}" destId="{013DF4FD-DEF3-4756-AC41-55C62083DCD4}" srcOrd="0" destOrd="0" presId="urn:microsoft.com/office/officeart/2005/8/layout/vList2"/>
    <dgm:cxn modelId="{43F163E6-FC91-4DBB-BA0E-D4AB70A1479F}" type="presParOf" srcId="{5BE26362-7A20-41B5-B60D-2A52C5290FC9}" destId="{BE533FEB-085A-43EC-A868-93E9BCF1153E}" srcOrd="1" destOrd="0" presId="urn:microsoft.com/office/officeart/2005/8/layout/vList2"/>
    <dgm:cxn modelId="{299CB153-E0AC-4B4D-B910-8561C3C5803B}" type="presParOf" srcId="{5BE26362-7A20-41B5-B60D-2A52C5290FC9}" destId="{CF488C19-B6DC-49B7-9372-C57F6555F7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C89E15-17B1-4B21-9CA8-768EA27BADA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FE56586-7F2D-4B73-8E2A-F9C9873F61A3}">
      <dgm:prSet/>
      <dgm:spPr/>
      <dgm:t>
        <a:bodyPr/>
        <a:lstStyle/>
        <a:p>
          <a:pPr algn="just"/>
          <a:r>
            <a:rPr lang="hr-HR" dirty="0"/>
            <a:t>1921. godine Britanski imperij obuhvaćao ¼ Zemljine kugle</a:t>
          </a:r>
          <a:endParaRPr lang="en-US" dirty="0"/>
        </a:p>
      </dgm:t>
    </dgm:pt>
    <dgm:pt modelId="{667C612B-8220-40C6-8BBF-063B92548CC9}" type="parTrans" cxnId="{4F95C67A-EE40-4E86-81AB-4F4A3A931AD9}">
      <dgm:prSet/>
      <dgm:spPr/>
      <dgm:t>
        <a:bodyPr/>
        <a:lstStyle/>
        <a:p>
          <a:endParaRPr lang="en-US"/>
        </a:p>
      </dgm:t>
    </dgm:pt>
    <dgm:pt modelId="{14D64361-610C-433F-B692-D60957648DAC}" type="sibTrans" cxnId="{4F95C67A-EE40-4E86-81AB-4F4A3A931AD9}">
      <dgm:prSet/>
      <dgm:spPr/>
      <dgm:t>
        <a:bodyPr/>
        <a:lstStyle/>
        <a:p>
          <a:endParaRPr lang="en-US"/>
        </a:p>
      </dgm:t>
    </dgm:pt>
    <dgm:pt modelId="{B6A1D2E9-94E4-4CA9-ABE9-DDBA0941D176}">
      <dgm:prSet/>
      <dgm:spPr/>
      <dgm:t>
        <a:bodyPr/>
        <a:lstStyle/>
        <a:p>
          <a:r>
            <a:rPr lang="hr-HR" dirty="0"/>
            <a:t>Indija – najveća i najbogatija britanska kolonija</a:t>
          </a:r>
          <a:endParaRPr lang="en-US" dirty="0"/>
        </a:p>
      </dgm:t>
    </dgm:pt>
    <dgm:pt modelId="{FC218DF7-E661-4A00-AABA-DA262F30F574}" type="parTrans" cxnId="{F0710FDE-6BCF-41F0-A35B-7C097563B4F8}">
      <dgm:prSet/>
      <dgm:spPr/>
      <dgm:t>
        <a:bodyPr/>
        <a:lstStyle/>
        <a:p>
          <a:endParaRPr lang="en-US"/>
        </a:p>
      </dgm:t>
    </dgm:pt>
    <dgm:pt modelId="{A5659DA6-E00D-48DB-9CD0-593AB6B0B086}" type="sibTrans" cxnId="{F0710FDE-6BCF-41F0-A35B-7C097563B4F8}">
      <dgm:prSet/>
      <dgm:spPr/>
      <dgm:t>
        <a:bodyPr/>
        <a:lstStyle/>
        <a:p>
          <a:endParaRPr lang="en-US"/>
        </a:p>
      </dgm:t>
    </dgm:pt>
    <dgm:pt modelId="{4A3092B2-FA63-4138-9C82-FFB656FF7250}">
      <dgm:prSet/>
      <dgm:spPr/>
      <dgm:t>
        <a:bodyPr/>
        <a:lstStyle/>
        <a:p>
          <a:pPr algn="just"/>
          <a:r>
            <a:rPr lang="hr-HR" dirty="0"/>
            <a:t>Neke britanske kolonije postale dominioni (dobili autonomiju)</a:t>
          </a:r>
          <a:endParaRPr lang="en-US" dirty="0"/>
        </a:p>
      </dgm:t>
    </dgm:pt>
    <dgm:pt modelId="{51070803-1CA0-4816-B8B9-E932506B47B5}" type="parTrans" cxnId="{D3E3637D-D2AE-4C56-B4D1-DD11BDD36A36}">
      <dgm:prSet/>
      <dgm:spPr/>
      <dgm:t>
        <a:bodyPr/>
        <a:lstStyle/>
        <a:p>
          <a:endParaRPr lang="en-US"/>
        </a:p>
      </dgm:t>
    </dgm:pt>
    <dgm:pt modelId="{FE1E9572-4393-4903-A9B4-E3595F0BBBAD}" type="sibTrans" cxnId="{D3E3637D-D2AE-4C56-B4D1-DD11BDD36A36}">
      <dgm:prSet/>
      <dgm:spPr/>
      <dgm:t>
        <a:bodyPr/>
        <a:lstStyle/>
        <a:p>
          <a:endParaRPr lang="en-US"/>
        </a:p>
      </dgm:t>
    </dgm:pt>
    <dgm:pt modelId="{8EC5CE10-686C-4670-B129-9ECB71BABD02}" type="pres">
      <dgm:prSet presAssocID="{6FC89E15-17B1-4B21-9CA8-768EA27BAD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F6266C2-C3E5-4997-893C-40B56A2E1033}" type="pres">
      <dgm:prSet presAssocID="{CFE56586-7F2D-4B73-8E2A-F9C9873F61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9C6684-75E2-4B26-BECE-E5C572DBFB96}" type="pres">
      <dgm:prSet presAssocID="{14D64361-610C-433F-B692-D60957648DAC}" presName="spacer" presStyleCnt="0"/>
      <dgm:spPr/>
    </dgm:pt>
    <dgm:pt modelId="{71899B9B-916C-4004-A118-C752FA5C00DC}" type="pres">
      <dgm:prSet presAssocID="{B6A1D2E9-94E4-4CA9-ABE9-DDBA0941D1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8767C8-1931-4C4A-B235-4EFC52C6F654}" type="pres">
      <dgm:prSet presAssocID="{A5659DA6-E00D-48DB-9CD0-593AB6B0B086}" presName="spacer" presStyleCnt="0"/>
      <dgm:spPr/>
    </dgm:pt>
    <dgm:pt modelId="{D932FB53-5467-4A47-B21E-2DE60454B1D0}" type="pres">
      <dgm:prSet presAssocID="{4A3092B2-FA63-4138-9C82-FFB656FF72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F95C67A-EE40-4E86-81AB-4F4A3A931AD9}" srcId="{6FC89E15-17B1-4B21-9CA8-768EA27BADA0}" destId="{CFE56586-7F2D-4B73-8E2A-F9C9873F61A3}" srcOrd="0" destOrd="0" parTransId="{667C612B-8220-40C6-8BBF-063B92548CC9}" sibTransId="{14D64361-610C-433F-B692-D60957648DAC}"/>
    <dgm:cxn modelId="{7B103B72-849B-45E1-82E1-1258FFEDA44C}" type="presOf" srcId="{4A3092B2-FA63-4138-9C82-FFB656FF7250}" destId="{D932FB53-5467-4A47-B21E-2DE60454B1D0}" srcOrd="0" destOrd="0" presId="urn:microsoft.com/office/officeart/2005/8/layout/vList2"/>
    <dgm:cxn modelId="{1B0634DB-F396-4985-BA7B-5AFA32186AE8}" type="presOf" srcId="{CFE56586-7F2D-4B73-8E2A-F9C9873F61A3}" destId="{8F6266C2-C3E5-4997-893C-40B56A2E1033}" srcOrd="0" destOrd="0" presId="urn:microsoft.com/office/officeart/2005/8/layout/vList2"/>
    <dgm:cxn modelId="{D2BA956C-9351-4E81-9A58-6427F1A8034C}" type="presOf" srcId="{6FC89E15-17B1-4B21-9CA8-768EA27BADA0}" destId="{8EC5CE10-686C-4670-B129-9ECB71BABD02}" srcOrd="0" destOrd="0" presId="urn:microsoft.com/office/officeart/2005/8/layout/vList2"/>
    <dgm:cxn modelId="{F0710FDE-6BCF-41F0-A35B-7C097563B4F8}" srcId="{6FC89E15-17B1-4B21-9CA8-768EA27BADA0}" destId="{B6A1D2E9-94E4-4CA9-ABE9-DDBA0941D176}" srcOrd="1" destOrd="0" parTransId="{FC218DF7-E661-4A00-AABA-DA262F30F574}" sibTransId="{A5659DA6-E00D-48DB-9CD0-593AB6B0B086}"/>
    <dgm:cxn modelId="{D3E3637D-D2AE-4C56-B4D1-DD11BDD36A36}" srcId="{6FC89E15-17B1-4B21-9CA8-768EA27BADA0}" destId="{4A3092B2-FA63-4138-9C82-FFB656FF7250}" srcOrd="2" destOrd="0" parTransId="{51070803-1CA0-4816-B8B9-E932506B47B5}" sibTransId="{FE1E9572-4393-4903-A9B4-E3595F0BBBAD}"/>
    <dgm:cxn modelId="{F13AAE82-385B-433E-9E17-EF44FE7573B9}" type="presOf" srcId="{B6A1D2E9-94E4-4CA9-ABE9-DDBA0941D176}" destId="{71899B9B-916C-4004-A118-C752FA5C00DC}" srcOrd="0" destOrd="0" presId="urn:microsoft.com/office/officeart/2005/8/layout/vList2"/>
    <dgm:cxn modelId="{4A8509F4-7863-4374-8BD3-FBCE53CC0EE9}" type="presParOf" srcId="{8EC5CE10-686C-4670-B129-9ECB71BABD02}" destId="{8F6266C2-C3E5-4997-893C-40B56A2E1033}" srcOrd="0" destOrd="0" presId="urn:microsoft.com/office/officeart/2005/8/layout/vList2"/>
    <dgm:cxn modelId="{78163B19-BBD7-41D2-B66F-42D2E2223FDA}" type="presParOf" srcId="{8EC5CE10-686C-4670-B129-9ECB71BABD02}" destId="{9A9C6684-75E2-4B26-BECE-E5C572DBFB96}" srcOrd="1" destOrd="0" presId="urn:microsoft.com/office/officeart/2005/8/layout/vList2"/>
    <dgm:cxn modelId="{F64D6609-9261-4A55-8E99-0D3200B75647}" type="presParOf" srcId="{8EC5CE10-686C-4670-B129-9ECB71BABD02}" destId="{71899B9B-916C-4004-A118-C752FA5C00DC}" srcOrd="2" destOrd="0" presId="urn:microsoft.com/office/officeart/2005/8/layout/vList2"/>
    <dgm:cxn modelId="{D4CEEBD3-4C2E-451D-B1E2-6C8BEA057E45}" type="presParOf" srcId="{8EC5CE10-686C-4670-B129-9ECB71BABD02}" destId="{318767C8-1931-4C4A-B235-4EFC52C6F654}" srcOrd="3" destOrd="0" presId="urn:microsoft.com/office/officeart/2005/8/layout/vList2"/>
    <dgm:cxn modelId="{C7554345-15CA-4BC9-985D-933002F639E6}" type="presParOf" srcId="{8EC5CE10-686C-4670-B129-9ECB71BABD02}" destId="{D932FB53-5467-4A47-B21E-2DE60454B1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EFF959-F414-47CD-8522-174EAFC504B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79776A5E-E0F3-4934-A4AB-8E10F8F13586}">
      <dgm:prSet/>
      <dgm:spPr/>
      <dgm:t>
        <a:bodyPr/>
        <a:lstStyle/>
        <a:p>
          <a:pPr algn="just"/>
          <a:r>
            <a:rPr lang="hr-HR" dirty="0"/>
            <a:t>Odnos prema domaćem stanovništvu – okrutan i rasistički</a:t>
          </a:r>
          <a:endParaRPr lang="en-US" dirty="0"/>
        </a:p>
      </dgm:t>
    </dgm:pt>
    <dgm:pt modelId="{C5B23A79-8259-48D9-A652-CCAFD10885E0}" type="parTrans" cxnId="{E6FE1011-E219-4402-B3DA-A9F8F0E4ECDA}">
      <dgm:prSet/>
      <dgm:spPr/>
      <dgm:t>
        <a:bodyPr/>
        <a:lstStyle/>
        <a:p>
          <a:endParaRPr lang="en-US"/>
        </a:p>
      </dgm:t>
    </dgm:pt>
    <dgm:pt modelId="{BFA17714-D04B-43C0-A477-1B63118F6F81}" type="sibTrans" cxnId="{E6FE1011-E219-4402-B3DA-A9F8F0E4ECDA}">
      <dgm:prSet/>
      <dgm:spPr/>
      <dgm:t>
        <a:bodyPr/>
        <a:lstStyle/>
        <a:p>
          <a:endParaRPr lang="en-US"/>
        </a:p>
      </dgm:t>
    </dgm:pt>
    <dgm:pt modelId="{8A91D5CF-6A96-4B8A-AA66-E536C5299E98}">
      <dgm:prSet/>
      <dgm:spPr/>
      <dgm:t>
        <a:bodyPr/>
        <a:lstStyle/>
        <a:p>
          <a:pPr algn="just"/>
          <a:r>
            <a:rPr lang="hr-HR" dirty="0"/>
            <a:t>Najokrutniji postupci na području Belgijskog Konga i njemačkih kolonija u Africi</a:t>
          </a:r>
          <a:endParaRPr lang="en-US" dirty="0"/>
        </a:p>
      </dgm:t>
    </dgm:pt>
    <dgm:pt modelId="{FCAA3F78-ED99-437D-AE64-CA3458AB65BE}" type="parTrans" cxnId="{0E000886-FD06-46F9-96EF-69F182A60103}">
      <dgm:prSet/>
      <dgm:spPr/>
      <dgm:t>
        <a:bodyPr/>
        <a:lstStyle/>
        <a:p>
          <a:endParaRPr lang="en-US"/>
        </a:p>
      </dgm:t>
    </dgm:pt>
    <dgm:pt modelId="{5E3D51E4-07A6-4C16-8423-DF6E07520E09}" type="sibTrans" cxnId="{0E000886-FD06-46F9-96EF-69F182A60103}">
      <dgm:prSet/>
      <dgm:spPr/>
      <dgm:t>
        <a:bodyPr/>
        <a:lstStyle/>
        <a:p>
          <a:endParaRPr lang="en-US"/>
        </a:p>
      </dgm:t>
    </dgm:pt>
    <dgm:pt modelId="{891B64E7-D952-4CCB-8E83-4CEF24E1DF4E}">
      <dgm:prSet/>
      <dgm:spPr/>
      <dgm:t>
        <a:bodyPr/>
        <a:lstStyle/>
        <a:p>
          <a:pPr algn="just"/>
          <a:r>
            <a:rPr lang="hr-HR" dirty="0"/>
            <a:t>Francuske i engleske kolonijalne vlasti nemilosrdno suzbijale pokušaje pobune</a:t>
          </a:r>
          <a:endParaRPr lang="en-US" dirty="0"/>
        </a:p>
      </dgm:t>
    </dgm:pt>
    <dgm:pt modelId="{FAC6DC33-9CE6-47A4-97BE-5317995B8ACA}" type="parTrans" cxnId="{2F9135DD-4048-4D89-8157-4B1573A8EF4C}">
      <dgm:prSet/>
      <dgm:spPr/>
      <dgm:t>
        <a:bodyPr/>
        <a:lstStyle/>
        <a:p>
          <a:endParaRPr lang="en-US"/>
        </a:p>
      </dgm:t>
    </dgm:pt>
    <dgm:pt modelId="{C0B0698F-BE6A-4AF0-B470-4B3858E4C4CD}" type="sibTrans" cxnId="{2F9135DD-4048-4D89-8157-4B1573A8EF4C}">
      <dgm:prSet/>
      <dgm:spPr/>
      <dgm:t>
        <a:bodyPr/>
        <a:lstStyle/>
        <a:p>
          <a:endParaRPr lang="en-US"/>
        </a:p>
      </dgm:t>
    </dgm:pt>
    <dgm:pt modelId="{84503E61-C3ED-49ED-83C0-47930D8B7CC0}" type="pres">
      <dgm:prSet presAssocID="{9DEFF959-F414-47CD-8522-174EAFC50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3A44CC-DD78-40A9-86F1-E78CAE11A673}" type="pres">
      <dgm:prSet presAssocID="{79776A5E-E0F3-4934-A4AB-8E10F8F135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B71F5E-7965-46D1-82B3-DFF9356B457C}" type="pres">
      <dgm:prSet presAssocID="{BFA17714-D04B-43C0-A477-1B63118F6F81}" presName="spacer" presStyleCnt="0"/>
      <dgm:spPr/>
    </dgm:pt>
    <dgm:pt modelId="{FAC35A28-F8F4-42A4-BB68-B649C869EBE7}" type="pres">
      <dgm:prSet presAssocID="{8A91D5CF-6A96-4B8A-AA66-E536C5299E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7154AB-82DC-4DD8-AE0C-CE63F9F0DB49}" type="pres">
      <dgm:prSet presAssocID="{5E3D51E4-07A6-4C16-8423-DF6E07520E09}" presName="spacer" presStyleCnt="0"/>
      <dgm:spPr/>
    </dgm:pt>
    <dgm:pt modelId="{4EC1B3E9-FD6E-45A9-80D5-9D46B510148D}" type="pres">
      <dgm:prSet presAssocID="{891B64E7-D952-4CCB-8E83-4CEF24E1DF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6FE1011-E219-4402-B3DA-A9F8F0E4ECDA}" srcId="{9DEFF959-F414-47CD-8522-174EAFC504B5}" destId="{79776A5E-E0F3-4934-A4AB-8E10F8F13586}" srcOrd="0" destOrd="0" parTransId="{C5B23A79-8259-48D9-A652-CCAFD10885E0}" sibTransId="{BFA17714-D04B-43C0-A477-1B63118F6F81}"/>
    <dgm:cxn modelId="{4F5EF7F3-0BF3-43EE-9B95-A673A002CA10}" type="presOf" srcId="{8A91D5CF-6A96-4B8A-AA66-E536C5299E98}" destId="{FAC35A28-F8F4-42A4-BB68-B649C869EBE7}" srcOrd="0" destOrd="0" presId="urn:microsoft.com/office/officeart/2005/8/layout/vList2"/>
    <dgm:cxn modelId="{0E000886-FD06-46F9-96EF-69F182A60103}" srcId="{9DEFF959-F414-47CD-8522-174EAFC504B5}" destId="{8A91D5CF-6A96-4B8A-AA66-E536C5299E98}" srcOrd="1" destOrd="0" parTransId="{FCAA3F78-ED99-437D-AE64-CA3458AB65BE}" sibTransId="{5E3D51E4-07A6-4C16-8423-DF6E07520E09}"/>
    <dgm:cxn modelId="{55263D29-4121-40B8-B4D4-A7FEE07B9011}" type="presOf" srcId="{891B64E7-D952-4CCB-8E83-4CEF24E1DF4E}" destId="{4EC1B3E9-FD6E-45A9-80D5-9D46B510148D}" srcOrd="0" destOrd="0" presId="urn:microsoft.com/office/officeart/2005/8/layout/vList2"/>
    <dgm:cxn modelId="{2F9135DD-4048-4D89-8157-4B1573A8EF4C}" srcId="{9DEFF959-F414-47CD-8522-174EAFC504B5}" destId="{891B64E7-D952-4CCB-8E83-4CEF24E1DF4E}" srcOrd="2" destOrd="0" parTransId="{FAC6DC33-9CE6-47A4-97BE-5317995B8ACA}" sibTransId="{C0B0698F-BE6A-4AF0-B470-4B3858E4C4CD}"/>
    <dgm:cxn modelId="{D0EA6499-BBEB-4995-AE8B-3698F95F4EE2}" type="presOf" srcId="{79776A5E-E0F3-4934-A4AB-8E10F8F13586}" destId="{863A44CC-DD78-40A9-86F1-E78CAE11A673}" srcOrd="0" destOrd="0" presId="urn:microsoft.com/office/officeart/2005/8/layout/vList2"/>
    <dgm:cxn modelId="{D4915FF8-C963-46AA-A6A0-5A4E656E08CF}" type="presOf" srcId="{9DEFF959-F414-47CD-8522-174EAFC504B5}" destId="{84503E61-C3ED-49ED-83C0-47930D8B7CC0}" srcOrd="0" destOrd="0" presId="urn:microsoft.com/office/officeart/2005/8/layout/vList2"/>
    <dgm:cxn modelId="{B98B7575-D25C-46B0-82B6-3291254C7D38}" type="presParOf" srcId="{84503E61-C3ED-49ED-83C0-47930D8B7CC0}" destId="{863A44CC-DD78-40A9-86F1-E78CAE11A673}" srcOrd="0" destOrd="0" presId="urn:microsoft.com/office/officeart/2005/8/layout/vList2"/>
    <dgm:cxn modelId="{4C7BFF59-2A99-4357-A725-5D843260E09B}" type="presParOf" srcId="{84503E61-C3ED-49ED-83C0-47930D8B7CC0}" destId="{C5B71F5E-7965-46D1-82B3-DFF9356B457C}" srcOrd="1" destOrd="0" presId="urn:microsoft.com/office/officeart/2005/8/layout/vList2"/>
    <dgm:cxn modelId="{DE9B76AE-3A1F-4F53-B504-406B4E04921E}" type="presParOf" srcId="{84503E61-C3ED-49ED-83C0-47930D8B7CC0}" destId="{FAC35A28-F8F4-42A4-BB68-B649C869EBE7}" srcOrd="2" destOrd="0" presId="urn:microsoft.com/office/officeart/2005/8/layout/vList2"/>
    <dgm:cxn modelId="{7239EFE1-652B-40C3-AF0B-488C6AA10C47}" type="presParOf" srcId="{84503E61-C3ED-49ED-83C0-47930D8B7CC0}" destId="{247154AB-82DC-4DD8-AE0C-CE63F9F0DB49}" srcOrd="3" destOrd="0" presId="urn:microsoft.com/office/officeart/2005/8/layout/vList2"/>
    <dgm:cxn modelId="{5C4AE61D-593E-451C-8F3D-254A8B18D0CF}" type="presParOf" srcId="{84503E61-C3ED-49ED-83C0-47930D8B7CC0}" destId="{4EC1B3E9-FD6E-45A9-80D5-9D46B51014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EFF959-F414-47CD-8522-174EAFC504B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9776A5E-E0F3-4934-A4AB-8E10F8F13586}">
      <dgm:prSet/>
      <dgm:spPr/>
      <dgm:t>
        <a:bodyPr/>
        <a:lstStyle/>
        <a:p>
          <a:r>
            <a:rPr lang="hr-HR" dirty="0"/>
            <a:t>Rasistički stavovi – superiornost bijele nad žutom i crnom rasom</a:t>
          </a:r>
          <a:endParaRPr lang="en-US" dirty="0"/>
        </a:p>
      </dgm:t>
    </dgm:pt>
    <dgm:pt modelId="{C5B23A79-8259-48D9-A652-CCAFD10885E0}" type="parTrans" cxnId="{E6FE1011-E219-4402-B3DA-A9F8F0E4ECDA}">
      <dgm:prSet/>
      <dgm:spPr/>
      <dgm:t>
        <a:bodyPr/>
        <a:lstStyle/>
        <a:p>
          <a:endParaRPr lang="en-US"/>
        </a:p>
      </dgm:t>
    </dgm:pt>
    <dgm:pt modelId="{BFA17714-D04B-43C0-A477-1B63118F6F81}" type="sibTrans" cxnId="{E6FE1011-E219-4402-B3DA-A9F8F0E4ECDA}">
      <dgm:prSet/>
      <dgm:spPr/>
      <dgm:t>
        <a:bodyPr/>
        <a:lstStyle/>
        <a:p>
          <a:endParaRPr lang="en-US"/>
        </a:p>
      </dgm:t>
    </dgm:pt>
    <dgm:pt modelId="{8A91D5CF-6A96-4B8A-AA66-E536C5299E98}">
      <dgm:prSet/>
      <dgm:spPr/>
      <dgm:t>
        <a:bodyPr/>
        <a:lstStyle/>
        <a:p>
          <a:r>
            <a:rPr lang="hr-HR" dirty="0"/>
            <a:t>Zagovornici kolonijalizma tvrdili da rade za dobrobit domaćeg stanovništva</a:t>
          </a:r>
          <a:endParaRPr lang="en-US" dirty="0"/>
        </a:p>
      </dgm:t>
    </dgm:pt>
    <dgm:pt modelId="{FCAA3F78-ED99-437D-AE64-CA3458AB65BE}" type="parTrans" cxnId="{0E000886-FD06-46F9-96EF-69F182A60103}">
      <dgm:prSet/>
      <dgm:spPr/>
      <dgm:t>
        <a:bodyPr/>
        <a:lstStyle/>
        <a:p>
          <a:endParaRPr lang="en-US"/>
        </a:p>
      </dgm:t>
    </dgm:pt>
    <dgm:pt modelId="{5E3D51E4-07A6-4C16-8423-DF6E07520E09}" type="sibTrans" cxnId="{0E000886-FD06-46F9-96EF-69F182A60103}">
      <dgm:prSet/>
      <dgm:spPr/>
      <dgm:t>
        <a:bodyPr/>
        <a:lstStyle/>
        <a:p>
          <a:endParaRPr lang="en-US"/>
        </a:p>
      </dgm:t>
    </dgm:pt>
    <dgm:pt modelId="{84503E61-C3ED-49ED-83C0-47930D8B7CC0}" type="pres">
      <dgm:prSet presAssocID="{9DEFF959-F414-47CD-8522-174EAFC50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3A44CC-DD78-40A9-86F1-E78CAE11A673}" type="pres">
      <dgm:prSet presAssocID="{79776A5E-E0F3-4934-A4AB-8E10F8F135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B71F5E-7965-46D1-82B3-DFF9356B457C}" type="pres">
      <dgm:prSet presAssocID="{BFA17714-D04B-43C0-A477-1B63118F6F81}" presName="spacer" presStyleCnt="0"/>
      <dgm:spPr/>
    </dgm:pt>
    <dgm:pt modelId="{FAC35A28-F8F4-42A4-BB68-B649C869EBE7}" type="pres">
      <dgm:prSet presAssocID="{8A91D5CF-6A96-4B8A-AA66-E536C5299E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6FE1011-E219-4402-B3DA-A9F8F0E4ECDA}" srcId="{9DEFF959-F414-47CD-8522-174EAFC504B5}" destId="{79776A5E-E0F3-4934-A4AB-8E10F8F13586}" srcOrd="0" destOrd="0" parTransId="{C5B23A79-8259-48D9-A652-CCAFD10885E0}" sibTransId="{BFA17714-D04B-43C0-A477-1B63118F6F81}"/>
    <dgm:cxn modelId="{4F5EF7F3-0BF3-43EE-9B95-A673A002CA10}" type="presOf" srcId="{8A91D5CF-6A96-4B8A-AA66-E536C5299E98}" destId="{FAC35A28-F8F4-42A4-BB68-B649C869EBE7}" srcOrd="0" destOrd="0" presId="urn:microsoft.com/office/officeart/2005/8/layout/vList2"/>
    <dgm:cxn modelId="{0E000886-FD06-46F9-96EF-69F182A60103}" srcId="{9DEFF959-F414-47CD-8522-174EAFC504B5}" destId="{8A91D5CF-6A96-4B8A-AA66-E536C5299E98}" srcOrd="1" destOrd="0" parTransId="{FCAA3F78-ED99-437D-AE64-CA3458AB65BE}" sibTransId="{5E3D51E4-07A6-4C16-8423-DF6E07520E09}"/>
    <dgm:cxn modelId="{D0EA6499-BBEB-4995-AE8B-3698F95F4EE2}" type="presOf" srcId="{79776A5E-E0F3-4934-A4AB-8E10F8F13586}" destId="{863A44CC-DD78-40A9-86F1-E78CAE11A673}" srcOrd="0" destOrd="0" presId="urn:microsoft.com/office/officeart/2005/8/layout/vList2"/>
    <dgm:cxn modelId="{D4915FF8-C963-46AA-A6A0-5A4E656E08CF}" type="presOf" srcId="{9DEFF959-F414-47CD-8522-174EAFC504B5}" destId="{84503E61-C3ED-49ED-83C0-47930D8B7CC0}" srcOrd="0" destOrd="0" presId="urn:microsoft.com/office/officeart/2005/8/layout/vList2"/>
    <dgm:cxn modelId="{B98B7575-D25C-46B0-82B6-3291254C7D38}" type="presParOf" srcId="{84503E61-C3ED-49ED-83C0-47930D8B7CC0}" destId="{863A44CC-DD78-40A9-86F1-E78CAE11A673}" srcOrd="0" destOrd="0" presId="urn:microsoft.com/office/officeart/2005/8/layout/vList2"/>
    <dgm:cxn modelId="{4C7BFF59-2A99-4357-A725-5D843260E09B}" type="presParOf" srcId="{84503E61-C3ED-49ED-83C0-47930D8B7CC0}" destId="{C5B71F5E-7965-46D1-82B3-DFF9356B457C}" srcOrd="1" destOrd="0" presId="urn:microsoft.com/office/officeart/2005/8/layout/vList2"/>
    <dgm:cxn modelId="{DE9B76AE-3A1F-4F53-B504-406B4E04921E}" type="presParOf" srcId="{84503E61-C3ED-49ED-83C0-47930D8B7CC0}" destId="{FAC35A28-F8F4-42A4-BB68-B649C869EB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EFF959-F414-47CD-8522-174EAFC504B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9776A5E-E0F3-4934-A4AB-8E10F8F13586}">
      <dgm:prSet/>
      <dgm:spPr/>
      <dgm:t>
        <a:bodyPr/>
        <a:lstStyle/>
        <a:p>
          <a:r>
            <a:rPr lang="hr-HR" dirty="0"/>
            <a:t>Kolonijalne vlasti poduzimale gospodarske pothvate</a:t>
          </a:r>
          <a:endParaRPr lang="en-US" dirty="0"/>
        </a:p>
      </dgm:t>
    </dgm:pt>
    <dgm:pt modelId="{C5B23A79-8259-48D9-A652-CCAFD10885E0}" type="parTrans" cxnId="{E6FE1011-E219-4402-B3DA-A9F8F0E4ECDA}">
      <dgm:prSet/>
      <dgm:spPr/>
      <dgm:t>
        <a:bodyPr/>
        <a:lstStyle/>
        <a:p>
          <a:endParaRPr lang="en-US"/>
        </a:p>
      </dgm:t>
    </dgm:pt>
    <dgm:pt modelId="{BFA17714-D04B-43C0-A477-1B63118F6F81}" type="sibTrans" cxnId="{E6FE1011-E219-4402-B3DA-A9F8F0E4ECDA}">
      <dgm:prSet/>
      <dgm:spPr/>
      <dgm:t>
        <a:bodyPr/>
        <a:lstStyle/>
        <a:p>
          <a:endParaRPr lang="en-US"/>
        </a:p>
      </dgm:t>
    </dgm:pt>
    <dgm:pt modelId="{8A91D5CF-6A96-4B8A-AA66-E536C5299E98}">
      <dgm:prSet/>
      <dgm:spPr/>
      <dgm:t>
        <a:bodyPr/>
        <a:lstStyle/>
        <a:p>
          <a:r>
            <a:rPr lang="hr-HR" dirty="0"/>
            <a:t>Izgradnja željezničkih pruga (radi učinkovitijeg iskorištavanja prirodnih bogatstava)</a:t>
          </a:r>
          <a:endParaRPr lang="en-US" dirty="0"/>
        </a:p>
      </dgm:t>
    </dgm:pt>
    <dgm:pt modelId="{FCAA3F78-ED99-437D-AE64-CA3458AB65BE}" type="parTrans" cxnId="{0E000886-FD06-46F9-96EF-69F182A60103}">
      <dgm:prSet/>
      <dgm:spPr/>
      <dgm:t>
        <a:bodyPr/>
        <a:lstStyle/>
        <a:p>
          <a:endParaRPr lang="en-US"/>
        </a:p>
      </dgm:t>
    </dgm:pt>
    <dgm:pt modelId="{5E3D51E4-07A6-4C16-8423-DF6E07520E09}" type="sibTrans" cxnId="{0E000886-FD06-46F9-96EF-69F182A60103}">
      <dgm:prSet/>
      <dgm:spPr/>
      <dgm:t>
        <a:bodyPr/>
        <a:lstStyle/>
        <a:p>
          <a:endParaRPr lang="en-US"/>
        </a:p>
      </dgm:t>
    </dgm:pt>
    <dgm:pt modelId="{84503E61-C3ED-49ED-83C0-47930D8B7CC0}" type="pres">
      <dgm:prSet presAssocID="{9DEFF959-F414-47CD-8522-174EAFC50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3A44CC-DD78-40A9-86F1-E78CAE11A673}" type="pres">
      <dgm:prSet presAssocID="{79776A5E-E0F3-4934-A4AB-8E10F8F135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B71F5E-7965-46D1-82B3-DFF9356B457C}" type="pres">
      <dgm:prSet presAssocID="{BFA17714-D04B-43C0-A477-1B63118F6F81}" presName="spacer" presStyleCnt="0"/>
      <dgm:spPr/>
    </dgm:pt>
    <dgm:pt modelId="{FAC35A28-F8F4-42A4-BB68-B649C869EBE7}" type="pres">
      <dgm:prSet presAssocID="{8A91D5CF-6A96-4B8A-AA66-E536C5299E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6FE1011-E219-4402-B3DA-A9F8F0E4ECDA}" srcId="{9DEFF959-F414-47CD-8522-174EAFC504B5}" destId="{79776A5E-E0F3-4934-A4AB-8E10F8F13586}" srcOrd="0" destOrd="0" parTransId="{C5B23A79-8259-48D9-A652-CCAFD10885E0}" sibTransId="{BFA17714-D04B-43C0-A477-1B63118F6F81}"/>
    <dgm:cxn modelId="{4F5EF7F3-0BF3-43EE-9B95-A673A002CA10}" type="presOf" srcId="{8A91D5CF-6A96-4B8A-AA66-E536C5299E98}" destId="{FAC35A28-F8F4-42A4-BB68-B649C869EBE7}" srcOrd="0" destOrd="0" presId="urn:microsoft.com/office/officeart/2005/8/layout/vList2"/>
    <dgm:cxn modelId="{0E000886-FD06-46F9-96EF-69F182A60103}" srcId="{9DEFF959-F414-47CD-8522-174EAFC504B5}" destId="{8A91D5CF-6A96-4B8A-AA66-E536C5299E98}" srcOrd="1" destOrd="0" parTransId="{FCAA3F78-ED99-437D-AE64-CA3458AB65BE}" sibTransId="{5E3D51E4-07A6-4C16-8423-DF6E07520E09}"/>
    <dgm:cxn modelId="{D0EA6499-BBEB-4995-AE8B-3698F95F4EE2}" type="presOf" srcId="{79776A5E-E0F3-4934-A4AB-8E10F8F13586}" destId="{863A44CC-DD78-40A9-86F1-E78CAE11A673}" srcOrd="0" destOrd="0" presId="urn:microsoft.com/office/officeart/2005/8/layout/vList2"/>
    <dgm:cxn modelId="{D4915FF8-C963-46AA-A6A0-5A4E656E08CF}" type="presOf" srcId="{9DEFF959-F414-47CD-8522-174EAFC504B5}" destId="{84503E61-C3ED-49ED-83C0-47930D8B7CC0}" srcOrd="0" destOrd="0" presId="urn:microsoft.com/office/officeart/2005/8/layout/vList2"/>
    <dgm:cxn modelId="{B98B7575-D25C-46B0-82B6-3291254C7D38}" type="presParOf" srcId="{84503E61-C3ED-49ED-83C0-47930D8B7CC0}" destId="{863A44CC-DD78-40A9-86F1-E78CAE11A673}" srcOrd="0" destOrd="0" presId="urn:microsoft.com/office/officeart/2005/8/layout/vList2"/>
    <dgm:cxn modelId="{4C7BFF59-2A99-4357-A725-5D843260E09B}" type="presParOf" srcId="{84503E61-C3ED-49ED-83C0-47930D8B7CC0}" destId="{C5B71F5E-7965-46D1-82B3-DFF9356B457C}" srcOrd="1" destOrd="0" presId="urn:microsoft.com/office/officeart/2005/8/layout/vList2"/>
    <dgm:cxn modelId="{DE9B76AE-3A1F-4F53-B504-406B4E04921E}" type="presParOf" srcId="{84503E61-C3ED-49ED-83C0-47930D8B7CC0}" destId="{FAC35A28-F8F4-42A4-BB68-B649C869EB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3CABA1-E1CF-4BD1-90EF-437E0F5A6CB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7945F79-A376-413D-A45A-41FA1864E807}">
      <dgm:prSet/>
      <dgm:spPr/>
      <dgm:t>
        <a:bodyPr/>
        <a:lstStyle/>
        <a:p>
          <a:pPr algn="just"/>
          <a:r>
            <a:rPr lang="hr-HR" b="0" i="0" dirty="0"/>
            <a:t>Provođenje </a:t>
          </a:r>
          <a:r>
            <a:rPr lang="hr-HR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medicinskih mjera </a:t>
          </a:r>
          <a:r>
            <a:rPr lang="hr-HR" b="0" i="0" dirty="0"/>
            <a:t>protiv suzbijanja zaraznih bolesti - </a:t>
          </a:r>
          <a:r>
            <a:rPr lang="hr-HR" b="0" i="0" dirty="0" smtClean="0"/>
            <a:t>smanjena </a:t>
          </a:r>
          <a:r>
            <a:rPr lang="hr-HR" b="0" i="0" dirty="0"/>
            <a:t>smrtnost domaćeg stanovništva</a:t>
          </a:r>
          <a:endParaRPr lang="en-US" dirty="0"/>
        </a:p>
      </dgm:t>
    </dgm:pt>
    <dgm:pt modelId="{87B8DA3F-23D9-4776-B383-B71C777B6D94}" type="parTrans" cxnId="{D977A91B-F985-429A-A7F2-42D6680FB670}">
      <dgm:prSet/>
      <dgm:spPr/>
      <dgm:t>
        <a:bodyPr/>
        <a:lstStyle/>
        <a:p>
          <a:endParaRPr lang="en-US"/>
        </a:p>
      </dgm:t>
    </dgm:pt>
    <dgm:pt modelId="{F15D0699-5573-46F3-B410-B9BCB38F2CF1}" type="sibTrans" cxnId="{D977A91B-F985-429A-A7F2-42D6680FB670}">
      <dgm:prSet/>
      <dgm:spPr/>
      <dgm:t>
        <a:bodyPr/>
        <a:lstStyle/>
        <a:p>
          <a:endParaRPr lang="en-US"/>
        </a:p>
      </dgm:t>
    </dgm:pt>
    <dgm:pt modelId="{30B902B8-4257-4F77-BE80-0653F525A3BE}">
      <dgm:prSet/>
      <dgm:spPr/>
      <dgm:t>
        <a:bodyPr/>
        <a:lstStyle/>
        <a:p>
          <a:pPr algn="just"/>
          <a:r>
            <a:rPr lang="hr-HR" dirty="0"/>
            <a:t>Za rijetke pripadnike domaćeg stanovništva – prilika školovanja u Europi</a:t>
          </a:r>
          <a:endParaRPr lang="en-US" dirty="0"/>
        </a:p>
      </dgm:t>
    </dgm:pt>
    <dgm:pt modelId="{7B8EA5B4-BE2C-4CAF-A095-37C9747C6EA1}" type="parTrans" cxnId="{23C6F937-7BA6-47BE-A17F-EF45A67FD08F}">
      <dgm:prSet/>
      <dgm:spPr/>
      <dgm:t>
        <a:bodyPr/>
        <a:lstStyle/>
        <a:p>
          <a:endParaRPr lang="hr-HR"/>
        </a:p>
      </dgm:t>
    </dgm:pt>
    <dgm:pt modelId="{3FA02CAA-0E83-4809-BFE3-9FE1088ACC29}" type="sibTrans" cxnId="{23C6F937-7BA6-47BE-A17F-EF45A67FD08F}">
      <dgm:prSet/>
      <dgm:spPr/>
      <dgm:t>
        <a:bodyPr/>
        <a:lstStyle/>
        <a:p>
          <a:endParaRPr lang="hr-HR"/>
        </a:p>
      </dgm:t>
    </dgm:pt>
    <dgm:pt modelId="{C337C602-68E7-42B9-94C1-7C620588CB94}">
      <dgm:prSet/>
      <dgm:spPr/>
      <dgm:t>
        <a:bodyPr/>
        <a:lstStyle/>
        <a:p>
          <a:pPr algn="just"/>
          <a:r>
            <a:rPr lang="hr-HR" b="0" i="0" dirty="0"/>
            <a:t>Pravi razlog – dulji životni vijek i veća učinkovitost domaćeg stanovništva</a:t>
          </a:r>
          <a:endParaRPr lang="en-US" dirty="0"/>
        </a:p>
      </dgm:t>
    </dgm:pt>
    <dgm:pt modelId="{DC1B139B-727F-4A58-8A4A-3A1DDC67902C}" type="parTrans" cxnId="{B0AEA460-67DC-4F88-A0AC-CDCEC4CCC06F}">
      <dgm:prSet/>
      <dgm:spPr/>
      <dgm:t>
        <a:bodyPr/>
        <a:lstStyle/>
        <a:p>
          <a:endParaRPr lang="hr-HR"/>
        </a:p>
      </dgm:t>
    </dgm:pt>
    <dgm:pt modelId="{7EEA0B2C-0147-4C6A-BAC7-F15A782DA880}" type="sibTrans" cxnId="{B0AEA460-67DC-4F88-A0AC-CDCEC4CCC06F}">
      <dgm:prSet/>
      <dgm:spPr/>
      <dgm:t>
        <a:bodyPr/>
        <a:lstStyle/>
        <a:p>
          <a:endParaRPr lang="hr-HR"/>
        </a:p>
      </dgm:t>
    </dgm:pt>
    <dgm:pt modelId="{5BE26362-7A20-41B5-B60D-2A52C5290FC9}" type="pres">
      <dgm:prSet presAssocID="{B43CABA1-E1CF-4BD1-90EF-437E0F5A6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F488C19-B6DC-49B7-9372-C57F6555F79A}" type="pres">
      <dgm:prSet presAssocID="{B7945F79-A376-413D-A45A-41FA1864E8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EACE30-6E8A-4D8E-9D82-D2D28F8BB2FF}" type="pres">
      <dgm:prSet presAssocID="{F15D0699-5573-46F3-B410-B9BCB38F2CF1}" presName="spacer" presStyleCnt="0"/>
      <dgm:spPr/>
    </dgm:pt>
    <dgm:pt modelId="{5C90931D-1B87-43AD-9982-F48E0E987AC4}" type="pres">
      <dgm:prSet presAssocID="{C337C602-68E7-42B9-94C1-7C620588CB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2745A6-F0F9-4BEE-AAB7-6799E9397319}" type="pres">
      <dgm:prSet presAssocID="{7EEA0B2C-0147-4C6A-BAC7-F15A782DA880}" presName="spacer" presStyleCnt="0"/>
      <dgm:spPr/>
    </dgm:pt>
    <dgm:pt modelId="{2EC59D59-CF46-463F-B13F-67E7E4590C4F}" type="pres">
      <dgm:prSet presAssocID="{30B902B8-4257-4F77-BE80-0653F525A3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0AEA460-67DC-4F88-A0AC-CDCEC4CCC06F}" srcId="{B43CABA1-E1CF-4BD1-90EF-437E0F5A6CB1}" destId="{C337C602-68E7-42B9-94C1-7C620588CB94}" srcOrd="1" destOrd="0" parTransId="{DC1B139B-727F-4A58-8A4A-3A1DDC67902C}" sibTransId="{7EEA0B2C-0147-4C6A-BAC7-F15A782DA880}"/>
    <dgm:cxn modelId="{CFE043FB-9FF3-4F13-84EB-9D3EF8CF7DD4}" type="presOf" srcId="{B43CABA1-E1CF-4BD1-90EF-437E0F5A6CB1}" destId="{5BE26362-7A20-41B5-B60D-2A52C5290FC9}" srcOrd="0" destOrd="0" presId="urn:microsoft.com/office/officeart/2005/8/layout/vList2"/>
    <dgm:cxn modelId="{0485882C-12EC-403D-BA8F-8AC2A5F59D11}" type="presOf" srcId="{C337C602-68E7-42B9-94C1-7C620588CB94}" destId="{5C90931D-1B87-43AD-9982-F48E0E987AC4}" srcOrd="0" destOrd="0" presId="urn:microsoft.com/office/officeart/2005/8/layout/vList2"/>
    <dgm:cxn modelId="{23C6F937-7BA6-47BE-A17F-EF45A67FD08F}" srcId="{B43CABA1-E1CF-4BD1-90EF-437E0F5A6CB1}" destId="{30B902B8-4257-4F77-BE80-0653F525A3BE}" srcOrd="2" destOrd="0" parTransId="{7B8EA5B4-BE2C-4CAF-A095-37C9747C6EA1}" sibTransId="{3FA02CAA-0E83-4809-BFE3-9FE1088ACC29}"/>
    <dgm:cxn modelId="{CD208E12-C03B-42F6-B69B-2BAEA91354C8}" type="presOf" srcId="{30B902B8-4257-4F77-BE80-0653F525A3BE}" destId="{2EC59D59-CF46-463F-B13F-67E7E4590C4F}" srcOrd="0" destOrd="0" presId="urn:microsoft.com/office/officeart/2005/8/layout/vList2"/>
    <dgm:cxn modelId="{D977A91B-F985-429A-A7F2-42D6680FB670}" srcId="{B43CABA1-E1CF-4BD1-90EF-437E0F5A6CB1}" destId="{B7945F79-A376-413D-A45A-41FA1864E807}" srcOrd="0" destOrd="0" parTransId="{87B8DA3F-23D9-4776-B383-B71C777B6D94}" sibTransId="{F15D0699-5573-46F3-B410-B9BCB38F2CF1}"/>
    <dgm:cxn modelId="{D97E1CA7-E4E1-4C71-BC49-07E60C708AA7}" type="presOf" srcId="{B7945F79-A376-413D-A45A-41FA1864E807}" destId="{CF488C19-B6DC-49B7-9372-C57F6555F79A}" srcOrd="0" destOrd="0" presId="urn:microsoft.com/office/officeart/2005/8/layout/vList2"/>
    <dgm:cxn modelId="{299CB153-E0AC-4B4D-B910-8561C3C5803B}" type="presParOf" srcId="{5BE26362-7A20-41B5-B60D-2A52C5290FC9}" destId="{CF488C19-B6DC-49B7-9372-C57F6555F79A}" srcOrd="0" destOrd="0" presId="urn:microsoft.com/office/officeart/2005/8/layout/vList2"/>
    <dgm:cxn modelId="{9B6D9768-FE12-40DA-95DF-F1C9DC472E2D}" type="presParOf" srcId="{5BE26362-7A20-41B5-B60D-2A52C5290FC9}" destId="{DAEACE30-6E8A-4D8E-9D82-D2D28F8BB2FF}" srcOrd="1" destOrd="0" presId="urn:microsoft.com/office/officeart/2005/8/layout/vList2"/>
    <dgm:cxn modelId="{91E7B6BA-5B74-4165-8B04-874EBB12C1BE}" type="presParOf" srcId="{5BE26362-7A20-41B5-B60D-2A52C5290FC9}" destId="{5C90931D-1B87-43AD-9982-F48E0E987AC4}" srcOrd="2" destOrd="0" presId="urn:microsoft.com/office/officeart/2005/8/layout/vList2"/>
    <dgm:cxn modelId="{8552A6C5-7EFB-4603-BD50-B42FDEFB0AAA}" type="presParOf" srcId="{5BE26362-7A20-41B5-B60D-2A52C5290FC9}" destId="{BE2745A6-F0F9-4BEE-AAB7-6799E9397319}" srcOrd="3" destOrd="0" presId="urn:microsoft.com/office/officeart/2005/8/layout/vList2"/>
    <dgm:cxn modelId="{C5B0DF5A-93DB-434F-A39A-D85181749CAA}" type="presParOf" srcId="{5BE26362-7A20-41B5-B60D-2A52C5290FC9}" destId="{2EC59D59-CF46-463F-B13F-67E7E4590C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1A200-4622-4D21-AF0B-F8B454283AE4}">
      <dsp:nvSpPr>
        <dsp:cNvPr id="0" name=""/>
        <dsp:cNvSpPr/>
      </dsp:nvSpPr>
      <dsp:spPr>
        <a:xfrm>
          <a:off x="0" y="56839"/>
          <a:ext cx="10615936" cy="10424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Europske su kolonije u Africi i Aziji tijekom XVIII. stoljeća bile ograničene na obalna područja</a:t>
          </a:r>
          <a:endParaRPr lang="en-US" sz="2700" kern="1200" dirty="0"/>
        </a:p>
      </dsp:txBody>
      <dsp:txXfrm>
        <a:off x="0" y="56839"/>
        <a:ext cx="10615936" cy="1042470"/>
      </dsp:txXfrm>
    </dsp:sp>
    <dsp:sp modelId="{CFCAF6AA-D5E7-42DB-824D-D3090AF60B91}">
      <dsp:nvSpPr>
        <dsp:cNvPr id="0" name=""/>
        <dsp:cNvSpPr/>
      </dsp:nvSpPr>
      <dsp:spPr>
        <a:xfrm>
          <a:off x="0" y="1177069"/>
          <a:ext cx="10615936" cy="104247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Kolonijalnim poslovima bavile se privatne tvrtke – najveća od njih –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Britanska </a:t>
          </a:r>
          <a:r>
            <a:rPr lang="hr-H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istočnoindijska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kompanija 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77069"/>
        <a:ext cx="10615936" cy="1042470"/>
      </dsp:txXfrm>
    </dsp:sp>
    <dsp:sp modelId="{DD883D68-B5AC-44C7-80B2-57A927A2BC27}">
      <dsp:nvSpPr>
        <dsp:cNvPr id="0" name=""/>
        <dsp:cNvSpPr/>
      </dsp:nvSpPr>
      <dsp:spPr>
        <a:xfrm>
          <a:off x="0" y="2297299"/>
          <a:ext cx="10615936" cy="104247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Tijekom XIX. stoljeća takve tvrtke postupno gube važnost</a:t>
          </a:r>
          <a:endParaRPr lang="en-US" sz="2700" kern="1200" dirty="0"/>
        </a:p>
      </dsp:txBody>
      <dsp:txXfrm>
        <a:off x="0" y="2297299"/>
        <a:ext cx="10615936" cy="1042470"/>
      </dsp:txXfrm>
    </dsp:sp>
    <dsp:sp modelId="{A53586C0-BB26-4CDD-817C-D5B069F961F2}">
      <dsp:nvSpPr>
        <dsp:cNvPr id="0" name=""/>
        <dsp:cNvSpPr/>
      </dsp:nvSpPr>
      <dsp:spPr>
        <a:xfrm>
          <a:off x="0" y="3417529"/>
          <a:ext cx="10615936" cy="104247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Zadaću upravljanja i širenja kolonija preuzele su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europske kolonijalne sile 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17529"/>
        <a:ext cx="10615936" cy="104247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DF4FD-DEF3-4756-AC41-55C62083DCD4}">
      <dsp:nvSpPr>
        <dsp:cNvPr id="0" name=""/>
        <dsp:cNvSpPr/>
      </dsp:nvSpPr>
      <dsp:spPr>
        <a:xfrm>
          <a:off x="0" y="170036"/>
          <a:ext cx="10515600" cy="12741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Tijekom druge polovice XIX. i početkom XX. stoljeća u kolonijalni se pothvat upuštalo sve više država </a:t>
          </a:r>
          <a:endParaRPr lang="en-US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0036"/>
        <a:ext cx="10515600" cy="1274130"/>
      </dsp:txXfrm>
    </dsp:sp>
    <dsp:sp modelId="{CF488C19-B6DC-49B7-9372-C57F6555F79A}">
      <dsp:nvSpPr>
        <dsp:cNvPr id="0" name=""/>
        <dsp:cNvSpPr/>
      </dsp:nvSpPr>
      <dsp:spPr>
        <a:xfrm>
          <a:off x="0" y="1539207"/>
          <a:ext cx="10515600" cy="127413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Ponestajalo prostora za nove kolonije</a:t>
          </a:r>
          <a:endParaRPr lang="en-US" sz="3300" kern="1200" dirty="0"/>
        </a:p>
      </dsp:txBody>
      <dsp:txXfrm>
        <a:off x="0" y="1539207"/>
        <a:ext cx="10515600" cy="1274130"/>
      </dsp:txXfrm>
    </dsp:sp>
    <dsp:sp modelId="{2EC59D59-CF46-463F-B13F-67E7E4590C4F}">
      <dsp:nvSpPr>
        <dsp:cNvPr id="0" name=""/>
        <dsp:cNvSpPr/>
      </dsp:nvSpPr>
      <dsp:spPr>
        <a:xfrm>
          <a:off x="0" y="2908377"/>
          <a:ext cx="10515600" cy="127413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Želja za dominacijom i preraspodjelom kolonija izazivat će sukobe i napetosti između kolonijalnih sila</a:t>
          </a:r>
          <a:endParaRPr lang="en-US" sz="3300" kern="1200" dirty="0"/>
        </a:p>
      </dsp:txBody>
      <dsp:txXfrm>
        <a:off x="0" y="2908377"/>
        <a:ext cx="10515600" cy="12741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5D1B8-31DD-4047-B11B-2A59A82B3880}">
      <dsp:nvSpPr>
        <dsp:cNvPr id="0" name=""/>
        <dsp:cNvSpPr/>
      </dsp:nvSpPr>
      <dsp:spPr>
        <a:xfrm>
          <a:off x="23435" y="746238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36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Kolonije</a:t>
          </a:r>
        </a:p>
      </dsp:txBody>
      <dsp:txXfrm>
        <a:off x="23435" y="746238"/>
        <a:ext cx="8081129" cy="1176920"/>
      </dsp:txXfrm>
    </dsp:sp>
    <dsp:sp modelId="{CA980EC8-78F4-444E-B4A0-626C4190BD21}">
      <dsp:nvSpPr>
        <dsp:cNvPr id="0" name=""/>
        <dsp:cNvSpPr/>
      </dsp:nvSpPr>
      <dsp:spPr>
        <a:xfrm>
          <a:off x="23435" y="1653813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 Izvor jeftinih sirovina (ruda) – osnova za industrijsku proizvodnju</a:t>
          </a:r>
        </a:p>
      </dsp:txBody>
      <dsp:txXfrm>
        <a:off x="23435" y="1653813"/>
        <a:ext cx="2488987" cy="2267181"/>
      </dsp:txXfrm>
    </dsp:sp>
    <dsp:sp modelId="{5082CEA2-5C30-4616-8DBE-58D0F354D852}">
      <dsp:nvSpPr>
        <dsp:cNvPr id="0" name=""/>
        <dsp:cNvSpPr/>
      </dsp:nvSpPr>
      <dsp:spPr>
        <a:xfrm>
          <a:off x="2512423" y="1138544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83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/>
        </a:p>
      </dsp:txBody>
      <dsp:txXfrm>
        <a:off x="2512423" y="1138544"/>
        <a:ext cx="5592141" cy="1176920"/>
      </dsp:txXfrm>
    </dsp:sp>
    <dsp:sp modelId="{22553366-DD84-4D3A-888A-CFCEA8688DBD}">
      <dsp:nvSpPr>
        <dsp:cNvPr id="0" name=""/>
        <dsp:cNvSpPr/>
      </dsp:nvSpPr>
      <dsp:spPr>
        <a:xfrm>
          <a:off x="2512423" y="2046120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Izvor jeftine radne snage</a:t>
          </a:r>
        </a:p>
      </dsp:txBody>
      <dsp:txXfrm>
        <a:off x="2512423" y="2046120"/>
        <a:ext cx="2488987" cy="2267181"/>
      </dsp:txXfrm>
    </dsp:sp>
    <dsp:sp modelId="{0545F4CF-F991-4C2A-AF5B-99AB107B256F}">
      <dsp:nvSpPr>
        <dsp:cNvPr id="0" name=""/>
        <dsp:cNvSpPr/>
      </dsp:nvSpPr>
      <dsp:spPr>
        <a:xfrm>
          <a:off x="5001411" y="1530851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83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/>
        </a:p>
      </dsp:txBody>
      <dsp:txXfrm>
        <a:off x="5001411" y="1530851"/>
        <a:ext cx="3103153" cy="1176920"/>
      </dsp:txXfrm>
    </dsp:sp>
    <dsp:sp modelId="{54113ECA-7FD5-40B6-89F5-5D5AA08E5552}">
      <dsp:nvSpPr>
        <dsp:cNvPr id="0" name=""/>
        <dsp:cNvSpPr/>
      </dsp:nvSpPr>
      <dsp:spPr>
        <a:xfrm>
          <a:off x="5001411" y="2438427"/>
          <a:ext cx="2488987" cy="2234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Moguće tržište za prodaju gotovih proizvoda</a:t>
          </a:r>
        </a:p>
      </dsp:txBody>
      <dsp:txXfrm>
        <a:off x="5001411" y="2438427"/>
        <a:ext cx="2488987" cy="22340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19E50-230F-4E4C-BDF6-C5DF6F181041}">
      <dsp:nvSpPr>
        <dsp:cNvPr id="0" name=""/>
        <dsp:cNvSpPr/>
      </dsp:nvSpPr>
      <dsp:spPr>
        <a:xfrm>
          <a:off x="0" y="52413"/>
          <a:ext cx="5993537" cy="21036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Kolonijalizam</a:t>
          </a:r>
          <a:r>
            <a:rPr lang="hr-HR" sz="3100" kern="1200" dirty="0"/>
            <a:t> </a:t>
          </a:r>
          <a:r>
            <a:rPr lang="hr-HR" sz="3100" kern="1200" dirty="0" smtClean="0"/>
            <a:t>– politika </a:t>
          </a:r>
          <a:r>
            <a:rPr lang="hr-HR" sz="3100" kern="1200" dirty="0"/>
            <a:t>države koja nastoji osvojiti i podčiniti druge, često vrlo udaljene države</a:t>
          </a:r>
          <a:endParaRPr lang="en-US" sz="3100" kern="1200" dirty="0"/>
        </a:p>
      </dsp:txBody>
      <dsp:txXfrm>
        <a:off x="0" y="52413"/>
        <a:ext cx="5993537" cy="2103660"/>
      </dsp:txXfrm>
    </dsp:sp>
    <dsp:sp modelId="{AFDAE5A1-9615-4315-A410-A9532E8255C7}">
      <dsp:nvSpPr>
        <dsp:cNvPr id="0" name=""/>
        <dsp:cNvSpPr/>
      </dsp:nvSpPr>
      <dsp:spPr>
        <a:xfrm>
          <a:off x="0" y="2245354"/>
          <a:ext cx="5993537" cy="21036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Europske države nastojale proširiti postojeće kolonije u Africi i Aziji i osvojiti nove</a:t>
          </a:r>
          <a:endParaRPr lang="en-US" sz="3100" kern="1200" dirty="0"/>
        </a:p>
      </dsp:txBody>
      <dsp:txXfrm>
        <a:off x="0" y="2245354"/>
        <a:ext cx="5993537" cy="21036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DF4FD-DEF3-4756-AC41-55C62083DCD4}">
      <dsp:nvSpPr>
        <dsp:cNvPr id="0" name=""/>
        <dsp:cNvSpPr/>
      </dsp:nvSpPr>
      <dsp:spPr>
        <a:xfrm>
          <a:off x="0" y="12671"/>
          <a:ext cx="10515600" cy="2106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Politika sustavnog i organiziranog podčinjavanja drugih zemalja naziva se </a:t>
          </a:r>
          <a:r>
            <a:rPr lang="hr-HR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imperijalizam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671"/>
        <a:ext cx="10515600" cy="2106000"/>
      </dsp:txXfrm>
    </dsp:sp>
    <dsp:sp modelId="{CF488C19-B6DC-49B7-9372-C57F6555F79A}">
      <dsp:nvSpPr>
        <dsp:cNvPr id="0" name=""/>
        <dsp:cNvSpPr/>
      </dsp:nvSpPr>
      <dsp:spPr>
        <a:xfrm>
          <a:off x="0" y="2233872"/>
          <a:ext cx="10515600" cy="21060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Ujedinjeno Kraljevstvo i Francuska </a:t>
          </a:r>
          <a:r>
            <a:rPr lang="hr-HR" sz="4000" kern="1200" dirty="0"/>
            <a:t>– osvajale sve više kolonija – stvarale kolonijalna carstva (imperije)</a:t>
          </a:r>
          <a:endParaRPr lang="en-US" sz="4000" kern="1200" dirty="0"/>
        </a:p>
      </dsp:txBody>
      <dsp:txXfrm>
        <a:off x="0" y="2233872"/>
        <a:ext cx="10515600" cy="2106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6266C2-C3E5-4997-893C-40B56A2E1033}">
      <dsp:nvSpPr>
        <dsp:cNvPr id="0" name=""/>
        <dsp:cNvSpPr/>
      </dsp:nvSpPr>
      <dsp:spPr>
        <a:xfrm>
          <a:off x="0" y="47844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1921. godine Britanski imperij obuhvaćao ¼ Zemljine kugle</a:t>
          </a:r>
          <a:endParaRPr lang="en-US" sz="3500" kern="1200" dirty="0"/>
        </a:p>
      </dsp:txBody>
      <dsp:txXfrm>
        <a:off x="0" y="47844"/>
        <a:ext cx="10515600" cy="1351349"/>
      </dsp:txXfrm>
    </dsp:sp>
    <dsp:sp modelId="{71899B9B-916C-4004-A118-C752FA5C00DC}">
      <dsp:nvSpPr>
        <dsp:cNvPr id="0" name=""/>
        <dsp:cNvSpPr/>
      </dsp:nvSpPr>
      <dsp:spPr>
        <a:xfrm>
          <a:off x="0" y="1499994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Indija – najveća i najbogatija britanska kolonija</a:t>
          </a:r>
          <a:endParaRPr lang="en-US" sz="3500" kern="1200" dirty="0"/>
        </a:p>
      </dsp:txBody>
      <dsp:txXfrm>
        <a:off x="0" y="1499994"/>
        <a:ext cx="10515600" cy="1351349"/>
      </dsp:txXfrm>
    </dsp:sp>
    <dsp:sp modelId="{D932FB53-5467-4A47-B21E-2DE60454B1D0}">
      <dsp:nvSpPr>
        <dsp:cNvPr id="0" name=""/>
        <dsp:cNvSpPr/>
      </dsp:nvSpPr>
      <dsp:spPr>
        <a:xfrm>
          <a:off x="0" y="2952143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Neke britanske kolonije postale dominioni (dobili autonomiju)</a:t>
          </a:r>
          <a:endParaRPr lang="en-US" sz="3500" kern="1200" dirty="0"/>
        </a:p>
      </dsp:txBody>
      <dsp:txXfrm>
        <a:off x="0" y="2952143"/>
        <a:ext cx="10515600" cy="13513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A44CC-DD78-40A9-86F1-E78CAE11A673}">
      <dsp:nvSpPr>
        <dsp:cNvPr id="0" name=""/>
        <dsp:cNvSpPr/>
      </dsp:nvSpPr>
      <dsp:spPr>
        <a:xfrm>
          <a:off x="0" y="47844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Odnos prema domaćem stanovništvu – okrutan i rasistički</a:t>
          </a:r>
          <a:endParaRPr lang="en-US" sz="3500" kern="1200" dirty="0"/>
        </a:p>
      </dsp:txBody>
      <dsp:txXfrm>
        <a:off x="0" y="47844"/>
        <a:ext cx="10515600" cy="1351349"/>
      </dsp:txXfrm>
    </dsp:sp>
    <dsp:sp modelId="{FAC35A28-F8F4-42A4-BB68-B649C869EBE7}">
      <dsp:nvSpPr>
        <dsp:cNvPr id="0" name=""/>
        <dsp:cNvSpPr/>
      </dsp:nvSpPr>
      <dsp:spPr>
        <a:xfrm>
          <a:off x="0" y="1499994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Najokrutniji postupci na području Belgijskog Konga i njemačkih kolonija u Africi</a:t>
          </a:r>
          <a:endParaRPr lang="en-US" sz="3500" kern="1200" dirty="0"/>
        </a:p>
      </dsp:txBody>
      <dsp:txXfrm>
        <a:off x="0" y="1499994"/>
        <a:ext cx="10515600" cy="1351349"/>
      </dsp:txXfrm>
    </dsp:sp>
    <dsp:sp modelId="{4EC1B3E9-FD6E-45A9-80D5-9D46B510148D}">
      <dsp:nvSpPr>
        <dsp:cNvPr id="0" name=""/>
        <dsp:cNvSpPr/>
      </dsp:nvSpPr>
      <dsp:spPr>
        <a:xfrm>
          <a:off x="0" y="2952143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Francuske i engleske kolonijalne vlasti nemilosrdno suzbijale pokušaje pobune</a:t>
          </a:r>
          <a:endParaRPr lang="en-US" sz="3500" kern="1200" dirty="0"/>
        </a:p>
      </dsp:txBody>
      <dsp:txXfrm>
        <a:off x="0" y="2952143"/>
        <a:ext cx="10515600" cy="13513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A44CC-DD78-40A9-86F1-E78CAE11A673}">
      <dsp:nvSpPr>
        <dsp:cNvPr id="0" name=""/>
        <dsp:cNvSpPr/>
      </dsp:nvSpPr>
      <dsp:spPr>
        <a:xfrm>
          <a:off x="0" y="282519"/>
          <a:ext cx="5446450" cy="18427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Rasistički stavovi – superiornost bijele nad žutom i crnom rasom</a:t>
          </a:r>
          <a:endParaRPr lang="en-US" sz="3500" kern="1200" dirty="0"/>
        </a:p>
      </dsp:txBody>
      <dsp:txXfrm>
        <a:off x="0" y="282519"/>
        <a:ext cx="5446450" cy="1842749"/>
      </dsp:txXfrm>
    </dsp:sp>
    <dsp:sp modelId="{FAC35A28-F8F4-42A4-BB68-B649C869EBE7}">
      <dsp:nvSpPr>
        <dsp:cNvPr id="0" name=""/>
        <dsp:cNvSpPr/>
      </dsp:nvSpPr>
      <dsp:spPr>
        <a:xfrm>
          <a:off x="0" y="2226069"/>
          <a:ext cx="5446450" cy="18427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Zagovornici kolonijalizma tvrdili da rade za dobrobit domaćeg stanovništva</a:t>
          </a:r>
          <a:endParaRPr lang="en-US" sz="3500" kern="1200" dirty="0"/>
        </a:p>
      </dsp:txBody>
      <dsp:txXfrm>
        <a:off x="0" y="2226069"/>
        <a:ext cx="5446450" cy="18427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A44CC-DD78-40A9-86F1-E78CAE11A673}">
      <dsp:nvSpPr>
        <dsp:cNvPr id="0" name=""/>
        <dsp:cNvSpPr/>
      </dsp:nvSpPr>
      <dsp:spPr>
        <a:xfrm>
          <a:off x="0" y="40180"/>
          <a:ext cx="5553722" cy="229356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Kolonijalne vlasti poduzimale gospodarske pothvate</a:t>
          </a:r>
          <a:endParaRPr lang="en-US" sz="3400" kern="1200" dirty="0"/>
        </a:p>
      </dsp:txBody>
      <dsp:txXfrm>
        <a:off x="0" y="40180"/>
        <a:ext cx="5553722" cy="2293565"/>
      </dsp:txXfrm>
    </dsp:sp>
    <dsp:sp modelId="{FAC35A28-F8F4-42A4-BB68-B649C869EBE7}">
      <dsp:nvSpPr>
        <dsp:cNvPr id="0" name=""/>
        <dsp:cNvSpPr/>
      </dsp:nvSpPr>
      <dsp:spPr>
        <a:xfrm>
          <a:off x="0" y="2431666"/>
          <a:ext cx="5553722" cy="229356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Izgradnja željezničkih pruga (radi učinkovitijeg iskorištavanja prirodnih bogatstava)</a:t>
          </a:r>
          <a:endParaRPr lang="en-US" sz="3400" kern="1200" dirty="0"/>
        </a:p>
      </dsp:txBody>
      <dsp:txXfrm>
        <a:off x="0" y="2431666"/>
        <a:ext cx="5553722" cy="22935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88C19-B6DC-49B7-9372-C57F6555F79A}">
      <dsp:nvSpPr>
        <dsp:cNvPr id="0" name=""/>
        <dsp:cNvSpPr/>
      </dsp:nvSpPr>
      <dsp:spPr>
        <a:xfrm>
          <a:off x="0" y="291627"/>
          <a:ext cx="10515600" cy="119690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0" i="0" kern="1200" dirty="0"/>
            <a:t>Provođenje </a:t>
          </a:r>
          <a:r>
            <a:rPr lang="hr-HR" sz="31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medicinskih mjera </a:t>
          </a:r>
          <a:r>
            <a:rPr lang="hr-HR" sz="3100" b="0" i="0" kern="1200" dirty="0"/>
            <a:t>protiv suzbijanja zaraznih bolesti - </a:t>
          </a:r>
          <a:r>
            <a:rPr lang="hr-HR" sz="3100" b="0" i="0" kern="1200" dirty="0" smtClean="0"/>
            <a:t>smanjena </a:t>
          </a:r>
          <a:r>
            <a:rPr lang="hr-HR" sz="3100" b="0" i="0" kern="1200" dirty="0"/>
            <a:t>smrtnost domaćeg stanovništva</a:t>
          </a:r>
          <a:endParaRPr lang="en-US" sz="3100" kern="1200" dirty="0"/>
        </a:p>
      </dsp:txBody>
      <dsp:txXfrm>
        <a:off x="0" y="291627"/>
        <a:ext cx="10515600" cy="1196909"/>
      </dsp:txXfrm>
    </dsp:sp>
    <dsp:sp modelId="{5C90931D-1B87-43AD-9982-F48E0E987AC4}">
      <dsp:nvSpPr>
        <dsp:cNvPr id="0" name=""/>
        <dsp:cNvSpPr/>
      </dsp:nvSpPr>
      <dsp:spPr>
        <a:xfrm>
          <a:off x="0" y="1577816"/>
          <a:ext cx="10515600" cy="119690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0" i="0" kern="1200" dirty="0"/>
            <a:t>Pravi razlog – dulji životni vijek i veća učinkovitost domaćeg stanovništva</a:t>
          </a:r>
          <a:endParaRPr lang="en-US" sz="3100" kern="1200" dirty="0"/>
        </a:p>
      </dsp:txBody>
      <dsp:txXfrm>
        <a:off x="0" y="1577816"/>
        <a:ext cx="10515600" cy="1196909"/>
      </dsp:txXfrm>
    </dsp:sp>
    <dsp:sp modelId="{2EC59D59-CF46-463F-B13F-67E7E4590C4F}">
      <dsp:nvSpPr>
        <dsp:cNvPr id="0" name=""/>
        <dsp:cNvSpPr/>
      </dsp:nvSpPr>
      <dsp:spPr>
        <a:xfrm>
          <a:off x="0" y="2864007"/>
          <a:ext cx="10515600" cy="119690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Za rijetke pripadnike domaćeg stanovništva – prilika školovanja u Europi</a:t>
          </a:r>
          <a:endParaRPr lang="en-US" sz="3100" kern="1200" dirty="0"/>
        </a:p>
      </dsp:txBody>
      <dsp:txXfrm>
        <a:off x="0" y="2864007"/>
        <a:ext cx="10515600" cy="1196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2AC399-19A0-4AF2-A4F2-A74D9A0C7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6ADD848-7879-4722-ABD5-9E9C78FD2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7F211BE-A501-48C3-AE38-90079B9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8448E56-5D2E-45DB-AACB-A07D6F00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6641B61-81C4-4DC6-A12F-86CAB18B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217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3ADF99-2438-4775-97DE-2E37A4DE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75AE4C8-D8B6-4174-90EB-1E7F7E1AC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93580C1-EC0B-4298-A6B4-D48F6759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9EB19E5-5B79-4F44-B80E-5B4E14DF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126CF1-AE06-42B3-8582-01F6E79D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691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E6519E3-D298-4B39-AC4D-3D232B039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0C248E7-D8B7-410D-BF0A-E7C7FA5DD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B621C3D-2B93-4C5B-8ABD-1A548B09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8B65CBF-B3ED-4728-90A2-3ECEA0BD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68FB9F6-D97E-4BCE-809C-D3391223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852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BE216C-7EED-4D2B-8042-06699BB5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CA0FB83-595A-40F1-B7B6-25E88614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58FB895-7CE1-4DD7-969A-C7467B0E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B12C0FE-8BD2-4722-B1AD-A030D0C8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E3116BA-9B7A-4D28-B08B-804F88F0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664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033D7B-76FC-47E0-9510-A74BAF64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AD2FB37-9A97-4C9D-AE62-47F5A4C8A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2348B01-B553-403B-A8A9-1188969F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60C0479-F5B1-4D56-9315-3773D84E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4DD68AC-6EC2-48A5-9A20-F0AC7B88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199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33BDEF-7B1A-43C9-9485-2549E0EF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9CDB47B-32CB-4318-BD83-FEA2E46ED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D42F80B-C6F8-4085-BDFA-F83A68D2B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EAF72EB-F948-4A7C-BB1B-C2E1127A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3B1D77B-3D5B-4FEE-9051-55BF9E7B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5902391-DA75-421E-8471-601DF74C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297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395436-4E35-4635-8B9B-2CD6B7F3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2F1900F-FACF-4E1A-87BB-F4BFDE230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61AC6DE3-7CC7-4A22-8F6B-D940688ED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E5000E6-EC16-455B-B933-4AC918E8F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BD606977-3753-492B-8FE7-90DAF5DAA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1671965-54CF-434F-8B5A-FF5A7843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E4CB997-B959-4DEA-A23B-1171DD45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46A30CF-185D-4177-9199-86C535A8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15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5222C0-5809-4BB3-887C-77530C5D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3BB24C8-B174-41F5-9A59-678FFAA2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DAF0AFE0-71C0-44D6-B7A7-85B34298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0E273D57-4664-4F6F-B103-C6BBE6EC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033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38EFB6D3-CFE3-42C7-A685-74D4785A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656BCEBB-62B7-4ED1-BF3D-112E7FB4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E78A373-4964-4B81-9307-1D5479A8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872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01F8A7-5164-4614-9CA9-266D4664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F2DB08C-513E-4560-849E-DEAC4A3D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4A41F46-06EE-427B-B2D5-C98CAD22F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8ABD9EF-5CBB-41CE-8969-5AA4F4BC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59E6133-AC28-4E91-A310-459DA390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F2789C8-AA3A-429F-909A-5EC2E9D4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18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09A789-84AA-4F67-8F39-7474B82E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0B93CCD5-E72B-4805-9601-A5EAC952C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B0EEE35-7763-4BFE-803C-E6386E0F4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DE582CA-D2F4-4A90-91C5-8031BD55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EBFF934-82F4-409A-8213-428C5F83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4FD59F7-76DD-447F-A99D-5B925761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44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096B106A-B7D9-42B2-AF65-1EB71393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2D84DD3-3DBC-4A01-A6AC-85221BEA7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F5A5694-7FAB-463C-A057-D31A61560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F0C1-7874-4C18-A944-025708745656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92FAE27-E9CA-4D6A-BB0E-107A0D5AF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2F33871-9F4C-4E56-8353-5043ADF62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09AF-5FBF-4C23-BDE3-185980B687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367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ordwall.net/resource/353183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88D70FFB-0278-42A6-8832-84747009C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8395" y="2162175"/>
            <a:ext cx="1813560" cy="4572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9518"/>
            <a:ext cx="7772400" cy="929321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Kolonijalizam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Kolonijalizam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E65DDD-DB53-48A3-981B-00F740B3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/>
              <a:t>Odnos Europljana prema domaćem stanovništvu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E44DB87-2F91-4C0F-9791-B0BE4ABECB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2834F74-75C8-415D-BD64-A11FB3322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06B99F1-9964-452C-B7B7-EE8C3D299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32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E65DDD-DB53-48A3-981B-00F740B3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/>
              <a:t>Odnos Europljana prema domaćem stanovništvu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E44DB87-2F91-4C0F-9791-B0BE4ABEC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2212347"/>
              </p:ext>
            </p:extLst>
          </p:nvPr>
        </p:nvGraphicFramePr>
        <p:xfrm>
          <a:off x="259026" y="1705037"/>
          <a:ext cx="54464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2834F74-75C8-415D-BD64-A11FB3322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06B99F1-9964-452C-B7B7-EE8C3D299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BB83A47-BE7D-4D8E-B176-16F7F744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072" y="1695450"/>
            <a:ext cx="5742672" cy="3552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F6331B16-4257-4B7A-944B-E468E985CD8A}"/>
              </a:ext>
            </a:extLst>
          </p:cNvPr>
          <p:cNvSpPr/>
          <p:nvPr/>
        </p:nvSpPr>
        <p:spPr>
          <a:xfrm>
            <a:off x="6610350" y="5406685"/>
            <a:ext cx="4939961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Mučenja u Belgijskom Kongu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xmlns="" val="322402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9FF3465-FC45-4861-A6A3-3849FAB1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685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E2404093-0E41-4D2E-955B-49C9219B0790}"/>
              </a:ext>
            </a:extLst>
          </p:cNvPr>
          <p:cNvSpPr/>
          <p:nvPr/>
        </p:nvSpPr>
        <p:spPr>
          <a:xfrm>
            <a:off x="9363074" y="1101385"/>
            <a:ext cx="2539661" cy="507831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Kraljevstvo Zulu u južnoj Africi godine 1879. ušlo je u rat s britanskim kolonijalnim postrojbama. Zulu ratnici su u prvim mjesecima rata odnijeli nekoliko iznenađujućih pobjeda od kojih je najveća bila ona kod </a:t>
            </a:r>
            <a:r>
              <a:rPr lang="hr-HR" dirty="0" err="1"/>
              <a:t>Isandlwane</a:t>
            </a:r>
            <a:r>
              <a:rPr lang="hr-HR" dirty="0"/>
              <a:t>. U konačnici su Britanci pobijedili. Kraljevstvo Zulu prestalo je postojati kao neovisna država i postalo je britanski kolonijalni posjed.</a:t>
            </a:r>
            <a:endParaRPr lang="hr-HR" sz="6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EF38431-485A-4365-B263-8DF028CCE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19226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D5F263F-C308-4954-8383-5EAC44E05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08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E65DDD-DB53-48A3-981B-00F740B3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/>
              <a:t>Odnos Europljana prema domaćem stanovništvu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E44DB87-2F91-4C0F-9791-B0BE4ABEC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822940"/>
              </p:ext>
            </p:extLst>
          </p:nvPr>
        </p:nvGraphicFramePr>
        <p:xfrm>
          <a:off x="234519" y="1526960"/>
          <a:ext cx="5553722" cy="476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2834F74-75C8-415D-BD64-A11FB3322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06B99F1-9964-452C-B7B7-EE8C3D299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94F73C7-9C68-4D50-8085-BB5ACFBD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966" y="1635063"/>
            <a:ext cx="5715000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ED429F06-DB05-4DE6-916D-3C7D0082DB9A}"/>
              </a:ext>
            </a:extLst>
          </p:cNvPr>
          <p:cNvSpPr/>
          <p:nvPr/>
        </p:nvSpPr>
        <p:spPr>
          <a:xfrm>
            <a:off x="6581775" y="5530510"/>
            <a:ext cx="4939961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Britanska željeznička pruga u Indiji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xmlns="" val="197220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CACAD9-362A-49D1-AFC0-30E3C7B4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Kolonijalizam i imperijalizam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A3CE6BF0-3057-4C3E-9E93-F7C6510BA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3496621"/>
              </p:ext>
            </p:extLst>
          </p:nvPr>
        </p:nvGraphicFramePr>
        <p:xfrm>
          <a:off x="547734" y="1611482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01E603A-327B-4EFB-84F4-8DA0C2C4FB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B9210FE-5C78-4610-B7EB-34006A5FD3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15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6B3C6A3B-FFD7-4A18-9ABA-B0B19DF63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6199" y="1784411"/>
            <a:ext cx="1791551" cy="45165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3071674" y="386081"/>
            <a:ext cx="6509206" cy="4762968"/>
          </a:xfrm>
          <a:prstGeom prst="wedgeEllipseCallout">
            <a:avLst>
              <a:gd name="adj1" fmla="val -68951"/>
              <a:gd name="adj2" fmla="val -1824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Zašto su se kolonizatori prema lokalnom stanovništvu odnosili rasistički? Što su tvrdili o narodima Afrike i Azije? Postoji li rasizam danas? Što je uzrok tome?</a:t>
            </a:r>
          </a:p>
          <a:p>
            <a:pPr algn="ctr"/>
            <a:r>
              <a:rPr lang="hr-HR" sz="2000" b="1" dirty="0"/>
              <a:t>Koje koristi je lokalno stanovništvo imalo od vladavine europskih kolonizatora? Je li to moglo prevagnuti u nešto što bismo mogli nazvati pozitivnom vladavinom?</a:t>
            </a:r>
          </a:p>
        </p:txBody>
      </p:sp>
      <p:pic>
        <p:nvPicPr>
          <p:cNvPr id="7" name="Slika 6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608D91F7-BC42-4FE4-B951-E32E26A50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480" y="2452489"/>
            <a:ext cx="1747520" cy="4405511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DA9ADD87-E21A-4D28-9C8E-E894DDB23495}"/>
              </a:ext>
            </a:extLst>
          </p:cNvPr>
          <p:cNvSpPr/>
          <p:nvPr/>
        </p:nvSpPr>
        <p:spPr>
          <a:xfrm>
            <a:off x="5049520" y="274320"/>
            <a:ext cx="5963921" cy="3275170"/>
          </a:xfrm>
          <a:prstGeom prst="wedgeEllipseCallout">
            <a:avLst>
              <a:gd name="adj1" fmla="val 45230"/>
              <a:gd name="adj2" fmla="val 4289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Pokušaj zamisliti da neka veoma udaljena država pokušava stvoriti od Hrvatske njenu koloniju. Koja prirodna bogatstva bi ona mogla ovdje iskoristiti? </a:t>
            </a:r>
          </a:p>
        </p:txBody>
      </p:sp>
    </p:spTree>
    <p:extLst>
      <p:ext uri="{BB962C8B-B14F-4D97-AF65-F5344CB8AC3E}">
        <p14:creationId xmlns:p14="http://schemas.microsoft.com/office/powerpoint/2010/main" xmlns="" val="18105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djeća, stajanje&#10;&#10;Opis je automatski generiran">
            <a:extLst>
              <a:ext uri="{FF2B5EF4-FFF2-40B4-BE49-F238E27FC236}">
                <a16:creationId xmlns:a16="http://schemas.microsoft.com/office/drawing/2014/main" xmlns="" id="{39C6D697-84D8-4CA5-9B47-DC81B39BB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8448" y="3648074"/>
            <a:ext cx="1251141" cy="307657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B5FB203-C666-4F96-B125-077436B8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29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01735A1-B810-441C-BDA1-881B24D42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463" y="5920826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44A68EB-0723-421C-9BBD-A04C7C37C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xmlns="" id="{64F46968-D65A-4590-974E-9B7CF848769F}"/>
              </a:ext>
            </a:extLst>
          </p:cNvPr>
          <p:cNvSpPr/>
          <p:nvPr/>
        </p:nvSpPr>
        <p:spPr>
          <a:xfrm>
            <a:off x="9197267" y="1171852"/>
            <a:ext cx="2920753" cy="2601158"/>
          </a:xfrm>
          <a:prstGeom prst="wedgeEllipseCallout">
            <a:avLst>
              <a:gd name="adj1" fmla="val 12951"/>
              <a:gd name="adj2" fmla="val 64771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Prouči zemljovid u U/str. 148 </a:t>
            </a:r>
            <a:r>
              <a:rPr lang="hr-HR" b="1" i="1" dirty="0"/>
              <a:t>Povijesni koncept – vrijeme i prostor </a:t>
            </a:r>
            <a:r>
              <a:rPr lang="hr-HR" b="1" dirty="0"/>
              <a:t>i odgovori na pitanja.</a:t>
            </a:r>
          </a:p>
        </p:txBody>
      </p:sp>
    </p:spTree>
    <p:extLst>
      <p:ext uri="{BB962C8B-B14F-4D97-AF65-F5344CB8AC3E}">
        <p14:creationId xmlns:p14="http://schemas.microsoft.com/office/powerpoint/2010/main" xmlns="" val="9999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djeća, stajanje&#10;&#10;Opis je automatski generiran">
            <a:extLst>
              <a:ext uri="{FF2B5EF4-FFF2-40B4-BE49-F238E27FC236}">
                <a16:creationId xmlns:a16="http://schemas.microsoft.com/office/drawing/2014/main" xmlns="" id="{1BCDDC4D-2446-4529-BDF0-77C8DBD4F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8448" y="3648074"/>
            <a:ext cx="1251141" cy="30765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01735A1-B810-441C-BDA1-881B24D42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03596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44A68EB-0723-421C-9BBD-A04C7C37C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xmlns="" id="{64F46968-D65A-4590-974E-9B7CF848769F}"/>
              </a:ext>
            </a:extLst>
          </p:cNvPr>
          <p:cNvSpPr/>
          <p:nvPr/>
        </p:nvSpPr>
        <p:spPr>
          <a:xfrm>
            <a:off x="9046347" y="843379"/>
            <a:ext cx="3071674" cy="2929631"/>
          </a:xfrm>
          <a:prstGeom prst="wedgeEllipseCallout">
            <a:avLst>
              <a:gd name="adj1" fmla="val 15235"/>
              <a:gd name="adj2" fmla="val 626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U RB/str. 97 riješi zadatak 4, a zatim na isti način ucrtaj tražene odgovore  </a:t>
            </a:r>
          </a:p>
          <a:p>
            <a:pPr algn="ctr"/>
            <a:r>
              <a:rPr lang="hr-HR" sz="2000" b="1" dirty="0"/>
              <a:t>na slijepoj karti.</a:t>
            </a:r>
          </a:p>
        </p:txBody>
      </p:sp>
      <p:pic>
        <p:nvPicPr>
          <p:cNvPr id="3" name="Slika 2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1B1F79E3-37AD-49BB-A346-7492FA396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10835" cy="6187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685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9092D72-B6C2-4F91-8E5B-5E27D255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998FFA4-34F5-4F72-97ED-4A569D115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385" y="5701996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40EAD2B-3F5E-44FA-955A-0CCB8445B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0E15DA60-C0E0-4330-9732-88CCDD84F92E}"/>
              </a:ext>
            </a:extLst>
          </p:cNvPr>
          <p:cNvSpPr/>
          <p:nvPr/>
        </p:nvSpPr>
        <p:spPr>
          <a:xfrm>
            <a:off x="5827451" y="2615860"/>
            <a:ext cx="4907224" cy="286232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Engleski imperijalizam na karikaturi iz 1892. godine. Prikazani je lik Britanac </a:t>
            </a:r>
            <a:r>
              <a:rPr lang="hr-HR" sz="2000" dirty="0" err="1"/>
              <a:t>Cecil</a:t>
            </a:r>
            <a:r>
              <a:rPr lang="hr-HR" sz="2000" dirty="0"/>
              <a:t> John Rhodes. S nepunih 25 godina postao je milijunaš, obogativši se na afričkim ležištima dijamanata. Godine 1888. na prijevaru je od </a:t>
            </a:r>
            <a:r>
              <a:rPr lang="hr-HR" sz="2000" dirty="0" err="1"/>
              <a:t>Lobengule</a:t>
            </a:r>
            <a:r>
              <a:rPr lang="hr-HR" sz="2000" dirty="0"/>
              <a:t>, kralja naroda </a:t>
            </a:r>
            <a:r>
              <a:rPr lang="hr-HR" sz="2000" dirty="0" err="1"/>
              <a:t>Ndebele</a:t>
            </a:r>
            <a:r>
              <a:rPr lang="hr-HR" sz="2000" dirty="0"/>
              <a:t>, dobio pristanak za britansku kolonizaciju područja između rijeka Limpopo i Zambezi.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283775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998FFA4-34F5-4F72-97ED-4A569D115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771" y="5717626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40EAD2B-3F5E-44FA-955A-0CCB8445B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0E15DA60-C0E0-4330-9732-88CCDD84F92E}"/>
              </a:ext>
            </a:extLst>
          </p:cNvPr>
          <p:cNvSpPr/>
          <p:nvPr/>
        </p:nvSpPr>
        <p:spPr>
          <a:xfrm>
            <a:off x="4989251" y="72685"/>
            <a:ext cx="2497399" cy="535531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Karikatura prikazuje Kongoanca izloženog napadu divovske zmije. Zmija ima glavu belgijskog kralja Leopolda II. Početkom XX. stoljeća postupanje belgijske kolonijalne vlasti prema domaćem stanovništvu u Kongu izazvalo je skandal svjetskih razmjera. Od posljedica nasilja, prisilnog rada i krajnje okrutnog sustava kažnjavanja </a:t>
            </a:r>
            <a:r>
              <a:rPr lang="hr-HR" dirty="0" smtClean="0"/>
              <a:t>stradalo</a:t>
            </a:r>
            <a:r>
              <a:rPr lang="hr-HR" dirty="0"/>
              <a:t> je više milijuna ljudi.</a:t>
            </a:r>
            <a:endParaRPr lang="hr-HR" sz="5400" dirty="0"/>
          </a:p>
        </p:txBody>
      </p:sp>
      <p:pic>
        <p:nvPicPr>
          <p:cNvPr id="3074" name="Picture 2" descr="image alt">
            <a:extLst>
              <a:ext uri="{FF2B5EF4-FFF2-40B4-BE49-F238E27FC236}">
                <a16:creationId xmlns:a16="http://schemas.microsoft.com/office/drawing/2014/main" xmlns="" id="{1D19AAD4-4B6D-4080-A32B-45380F05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FC3F93CB-CED7-4281-AF03-13E09FF052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3750" y="3912833"/>
            <a:ext cx="1168250" cy="2945167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21D8B24F-BB36-44EE-9EB9-75D6BBDDE390}"/>
              </a:ext>
            </a:extLst>
          </p:cNvPr>
          <p:cNvSpPr/>
          <p:nvPr/>
        </p:nvSpPr>
        <p:spPr>
          <a:xfrm>
            <a:off x="7674929" y="742951"/>
            <a:ext cx="4517071" cy="3296760"/>
          </a:xfrm>
          <a:prstGeom prst="wedgeEllipseCallout">
            <a:avLst>
              <a:gd name="adj1" fmla="val 30032"/>
              <a:gd name="adj2" fmla="val 60836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Prouči karikature. Što misliš, kakvu su poruku htjele poslati?</a:t>
            </a:r>
          </a:p>
          <a:p>
            <a:pPr algn="ctr"/>
            <a:r>
              <a:rPr lang="hr-HR" sz="2000" b="1" dirty="0"/>
              <a:t>Što misliš, koji su razlozi europske dominacije nad narodima Afrike i Azije? </a:t>
            </a:r>
          </a:p>
        </p:txBody>
      </p:sp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99B17F17-A020-4D53-A462-DF2D497098B6}"/>
              </a:ext>
            </a:extLst>
          </p:cNvPr>
          <p:cNvSpPr/>
          <p:nvPr/>
        </p:nvSpPr>
        <p:spPr>
          <a:xfrm>
            <a:off x="8904303" y="1473693"/>
            <a:ext cx="3213718" cy="2299317"/>
          </a:xfrm>
          <a:prstGeom prst="wedgeEllipseCallout">
            <a:avLst>
              <a:gd name="adj1" fmla="val 15235"/>
              <a:gd name="adj2" fmla="val 626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Ima li tehnološki napredak veze s time?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538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6B3C6A3B-FFD7-4A18-9ABA-B0B19DF63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99286" y="1604639"/>
            <a:ext cx="1813560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4953740" y="514905"/>
            <a:ext cx="5841506" cy="4527611"/>
          </a:xfrm>
          <a:prstGeom prst="wedgeEllipseCallout">
            <a:avLst>
              <a:gd name="adj1" fmla="val -69888"/>
              <a:gd name="adj2" fmla="val -523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/>
              <a:t>Što je kolonija? U kojem razredu ste se sreli s tom riječju? Što znači podčiniti neki narod i njegovu zemlju? Zašto to neka druga sila radi? Kada smo govorili o stvaranju kolonija u šestom razredu (na području Amerika), koja je država prednjačila u tome?</a:t>
            </a:r>
          </a:p>
          <a:p>
            <a:r>
              <a:rPr lang="hr-HR" b="1" dirty="0"/>
              <a:t>Što misliš, zašto su Francuska i Velika Britanija danas moćnije i utjecajnije zemlje od npr. Slovenije ili Hrvatske? Koji su uzroci toga?</a:t>
            </a:r>
            <a:endParaRPr lang="hr-HR" sz="2000" b="1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C057E4D8-C3F1-43A2-BDC0-B5C61404B94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</p:spTree>
    <p:extLst>
      <p:ext uri="{BB962C8B-B14F-4D97-AF65-F5344CB8AC3E}">
        <p14:creationId xmlns:p14="http://schemas.microsoft.com/office/powerpoint/2010/main" xmlns="" val="33367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CACAD9-362A-49D1-AFC0-30E3C7B4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Kolonijalizam i imperijalizam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A3CE6BF0-3057-4C3E-9E93-F7C6510BA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0509252"/>
              </p:ext>
            </p:extLst>
          </p:nvPr>
        </p:nvGraphicFramePr>
        <p:xfrm>
          <a:off x="583245" y="1522705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01E603A-327B-4EFB-84F4-8DA0C2C4FB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B9210FE-5C78-4610-B7EB-34006A5FD3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55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9AFFDD6-A778-4CCB-88C6-49257A791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525" y="85725"/>
            <a:ext cx="6220061" cy="6220061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92275"/>
            <a:ext cx="3609975" cy="1574708"/>
          </a:xfrm>
        </p:spPr>
        <p:txBody>
          <a:bodyPr>
            <a:normAutofit/>
          </a:bodyPr>
          <a:lstStyle/>
          <a:p>
            <a:r>
              <a:rPr lang="hr-HR" sz="3600" dirty="0">
                <a:hlinkClick r:id="rId5"/>
              </a:rPr>
              <a:t>Kolonijalizam</a:t>
            </a:r>
            <a:r>
              <a:rPr lang="hr-HR" sz="3600" dirty="0"/>
              <a:t> </a:t>
            </a:r>
            <a:endParaRPr lang="hr-HR" sz="3200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8D8AE54B-5ACF-4495-A3F4-70294E81B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2847975"/>
            <a:ext cx="3348459" cy="33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56F879AB-B96F-4B5F-BB1B-FDEE9DB0A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8092443"/>
              </p:ext>
            </p:extLst>
          </p:nvPr>
        </p:nvGraphicFramePr>
        <p:xfrm>
          <a:off x="694156" y="1610723"/>
          <a:ext cx="10615936" cy="451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slov 4">
            <a:extLst>
              <a:ext uri="{FF2B5EF4-FFF2-40B4-BE49-F238E27FC236}">
                <a16:creationId xmlns:a16="http://schemas.microsoft.com/office/drawing/2014/main" xmlns="" id="{8A1A4619-14A2-4510-A799-0D125950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Kolonijalizam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8D416FE-EB5B-47F8-A291-582D34439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1E9C090-9F9E-452A-AC0C-9719BFAF0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1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xmlns="" id="{21DAF760-D671-4E2F-9101-60B20831F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8207800"/>
              </p:ext>
            </p:extLst>
          </p:nvPr>
        </p:nvGraphicFramePr>
        <p:xfrm>
          <a:off x="123301" y="5953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A7504BE5-7C46-4CF7-97AA-A284A8FC3BE2}"/>
              </a:ext>
            </a:extLst>
          </p:cNvPr>
          <p:cNvGrpSpPr/>
          <p:nvPr/>
        </p:nvGrpSpPr>
        <p:grpSpPr>
          <a:xfrm>
            <a:off x="8424907" y="1384917"/>
            <a:ext cx="3590647" cy="2787588"/>
            <a:chOff x="0" y="48334"/>
            <a:chExt cx="6690063" cy="1421550"/>
          </a:xfrm>
        </p:grpSpPr>
        <p:sp>
          <p:nvSpPr>
            <p:cNvPr id="8" name="Pravokutnik: zaobljeni kutovi 7">
              <a:extLst>
                <a:ext uri="{FF2B5EF4-FFF2-40B4-BE49-F238E27FC236}">
                  <a16:creationId xmlns:a16="http://schemas.microsoft.com/office/drawing/2014/main" xmlns="" id="{803C5455-0169-4864-B10B-AC870FD91A5B}"/>
                </a:ext>
              </a:extLst>
            </p:cNvPr>
            <p:cNvSpPr/>
            <p:nvPr/>
          </p:nvSpPr>
          <p:spPr>
            <a:xfrm>
              <a:off x="0" y="48334"/>
              <a:ext cx="6690063" cy="14215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avokutnik: zaobljeni kutovi 4">
              <a:extLst>
                <a:ext uri="{FF2B5EF4-FFF2-40B4-BE49-F238E27FC236}">
                  <a16:creationId xmlns:a16="http://schemas.microsoft.com/office/drawing/2014/main" xmlns="" id="{1F593A9B-4D13-4591-BF7D-6440B10EBD5A}"/>
                </a:ext>
              </a:extLst>
            </p:cNvPr>
            <p:cNvSpPr txBox="1"/>
            <p:nvPr/>
          </p:nvSpPr>
          <p:spPr>
            <a:xfrm>
              <a:off x="69394" y="117728"/>
              <a:ext cx="6551275" cy="1282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200" kern="1200" dirty="0"/>
                <a:t>Ubrzani gospodarski razvoj u Europi</a:t>
              </a:r>
              <a:endParaRPr lang="en-US" sz="3200" kern="1200" dirty="0"/>
            </a:p>
          </p:txBody>
        </p:sp>
      </p:grp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A22DCEC-19D8-4EE9-B330-13817F6471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AA35A036-0B63-41E5-ACAD-7560314E1F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93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B2446C-C065-4427-B191-2D58655D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Kolonijalizam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9911C140-0EE7-45C0-B28A-D11DAC33C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1070851"/>
              </p:ext>
            </p:extLst>
          </p:nvPr>
        </p:nvGraphicFramePr>
        <p:xfrm>
          <a:off x="216763" y="1677880"/>
          <a:ext cx="5993537" cy="440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CABD665-E310-487F-9FB8-BB11F9D3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239" y="1857375"/>
            <a:ext cx="5421436" cy="3595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F27FA66A-8DF8-4F57-9D63-80D5F4418365}"/>
              </a:ext>
            </a:extLst>
          </p:cNvPr>
          <p:cNvSpPr/>
          <p:nvPr/>
        </p:nvSpPr>
        <p:spPr>
          <a:xfrm>
            <a:off x="7846751" y="5692435"/>
            <a:ext cx="2836785" cy="707886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Radna snaga u kolonijama</a:t>
            </a:r>
            <a:endParaRPr lang="hr-HR" sz="48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CA4C2EE4-C615-4797-9534-12D222EAEB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4060C257-57BA-432E-AA10-7B9134042C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88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275F3C-852C-44AF-A7CF-B4C8E241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Imperijalizam</a:t>
            </a:r>
            <a:r>
              <a:rPr lang="hr-HR" sz="5200" dirty="0"/>
              <a:t>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0EB72E5-07B4-4408-9FD7-B7F547BF9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253339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4EDE40A-E5B8-4B2A-AB92-D9CD77F427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020ABF0-DAF8-448B-B1CC-D252A49B91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46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4BBCF45-958A-46D2-96D8-72428A9C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12032724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01735A1-B810-441C-BDA1-881B24D42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44A68EB-0723-421C-9BBD-A04C7C37C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7884486A-E1C6-4DC9-801E-49DF1EC96EB0}"/>
              </a:ext>
            </a:extLst>
          </p:cNvPr>
          <p:cNvSpPr/>
          <p:nvPr/>
        </p:nvSpPr>
        <p:spPr>
          <a:xfrm>
            <a:off x="8227751" y="5882935"/>
            <a:ext cx="2836785" cy="707886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Britansko i francusko kolonijalno carstvo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xmlns="" val="83387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C2BEF1-C17B-47B0-876A-D50E0BE8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Britanski imperij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D361D74-E342-46E0-A423-161B391BA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9153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CD69FDE-0CA6-4685-8BD1-B654E090E3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A31F787-55B1-40FD-8CCD-6FA8D73E6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05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djeća, stajanje&#10;&#10;Opis je automatski generiran">
            <a:extLst>
              <a:ext uri="{FF2B5EF4-FFF2-40B4-BE49-F238E27FC236}">
                <a16:creationId xmlns:a16="http://schemas.microsoft.com/office/drawing/2014/main" xmlns="" id="{EF1F784B-42B6-430F-B71C-9651519C5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1323" y="3705224"/>
            <a:ext cx="1251141" cy="30765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01735A1-B810-441C-BDA1-881B24D42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44A68EB-0723-421C-9BBD-A04C7C37C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xmlns="" id="{13FCF5F8-C545-4BCC-95CB-C7EF5E8AA265}"/>
              </a:ext>
            </a:extLst>
          </p:cNvPr>
          <p:cNvSpPr/>
          <p:nvPr/>
        </p:nvSpPr>
        <p:spPr>
          <a:xfrm>
            <a:off x="9197267" y="1171852"/>
            <a:ext cx="2920753" cy="2601158"/>
          </a:xfrm>
          <a:prstGeom prst="wedgeEllipseCallout">
            <a:avLst>
              <a:gd name="adj1" fmla="val 17517"/>
              <a:gd name="adj2" fmla="val 6879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Pročitaj tekst u U/str. 147 </a:t>
            </a:r>
            <a:r>
              <a:rPr lang="hr-HR" b="1" i="1" dirty="0"/>
              <a:t>Europljani i domaće stanovništvo </a:t>
            </a:r>
            <a:r>
              <a:rPr lang="hr-HR" b="1" dirty="0"/>
              <a:t>i ispuni usporednu tablicu.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92DCC453-EBD0-4719-AD2F-085412E52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109048"/>
              </p:ext>
            </p:extLst>
          </p:nvPr>
        </p:nvGraphicFramePr>
        <p:xfrm>
          <a:off x="0" y="0"/>
          <a:ext cx="8984202" cy="568526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492101">
                  <a:extLst>
                    <a:ext uri="{9D8B030D-6E8A-4147-A177-3AD203B41FA5}">
                      <a16:colId xmlns:a16="http://schemas.microsoft.com/office/drawing/2014/main" xmlns="" val="3963593355"/>
                    </a:ext>
                  </a:extLst>
                </a:gridCol>
                <a:gridCol w="4492101">
                  <a:extLst>
                    <a:ext uri="{9D8B030D-6E8A-4147-A177-3AD203B41FA5}">
                      <a16:colId xmlns:a16="http://schemas.microsoft.com/office/drawing/2014/main" xmlns="" val="1646866667"/>
                    </a:ext>
                  </a:extLst>
                </a:gridCol>
              </a:tblGrid>
              <a:tr h="639192">
                <a:tc gridSpan="2">
                  <a:txBody>
                    <a:bodyPr/>
                    <a:lstStyle/>
                    <a:p>
                      <a:pPr marL="72000" indent="45720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r-HR" sz="2400" b="1" dirty="0">
                          <a:effectLst/>
                        </a:rPr>
                        <a:t> ODNOS EUROPLJANA PREMA DOMAĆEM STANOVNIŠTVU </a:t>
                      </a:r>
                      <a:endParaRPr lang="hr-H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038214"/>
                  </a:ext>
                </a:extLst>
              </a:tr>
              <a:tr h="550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b="1">
                          <a:effectLst/>
                        </a:rPr>
                        <a:t>LOŠE  </a:t>
                      </a:r>
                      <a:endParaRPr lang="hr-H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</a:rPr>
                        <a:t>DOBRO </a:t>
                      </a:r>
                      <a:endParaRPr lang="hr-H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0910187"/>
                  </a:ext>
                </a:extLst>
              </a:tr>
              <a:tr h="4403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941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58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716</Words>
  <Application>Microsoft Office PowerPoint</Application>
  <PresentationFormat>Custom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sustava Office</vt:lpstr>
      <vt:lpstr>Kolonijalizam</vt:lpstr>
      <vt:lpstr>Slide 2</vt:lpstr>
      <vt:lpstr>Kolonijalizam</vt:lpstr>
      <vt:lpstr>Slide 4</vt:lpstr>
      <vt:lpstr>Kolonijalizam</vt:lpstr>
      <vt:lpstr>Imperijalizam </vt:lpstr>
      <vt:lpstr>Slide 7</vt:lpstr>
      <vt:lpstr>Britanski imperij</vt:lpstr>
      <vt:lpstr>Slide 9</vt:lpstr>
      <vt:lpstr>Odnos Europljana prema domaćem stanovništvu</vt:lpstr>
      <vt:lpstr>Odnos Europljana prema domaćem stanovništvu</vt:lpstr>
      <vt:lpstr>Slide 12</vt:lpstr>
      <vt:lpstr>Odnos Europljana prema domaćem stanovništvu</vt:lpstr>
      <vt:lpstr>Kolonijalizam i imperijalizam</vt:lpstr>
      <vt:lpstr>Slide 15</vt:lpstr>
      <vt:lpstr>Slide 16</vt:lpstr>
      <vt:lpstr>Slide 17</vt:lpstr>
      <vt:lpstr>Slide 18</vt:lpstr>
      <vt:lpstr>Slide 19</vt:lpstr>
      <vt:lpstr>Kolonijalizam i imperijalizam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Kolonijalizam</dc:title>
  <dc:creator>Maja Juratovac</dc:creator>
  <cp:lastModifiedBy>dvukelic</cp:lastModifiedBy>
  <cp:revision>25</cp:revision>
  <dcterms:created xsi:type="dcterms:W3CDTF">2020-07-28T10:58:23Z</dcterms:created>
  <dcterms:modified xsi:type="dcterms:W3CDTF">2020-08-04T09:20:53Z</dcterms:modified>
</cp:coreProperties>
</file>